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69" r:id="rId5"/>
    <p:sldId id="268" r:id="rId6"/>
    <p:sldId id="261" r:id="rId7"/>
    <p:sldId id="270" r:id="rId8"/>
    <p:sldId id="263" r:id="rId9"/>
    <p:sldId id="265" r:id="rId10"/>
    <p:sldId id="264" r:id="rId11"/>
    <p:sldId id="266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40B7-F228-4588-9CD9-D2411C0A7D1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A09B-485F-4B8A-A588-3C2C759571F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23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40B7-F228-4588-9CD9-D2411C0A7D1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A09B-485F-4B8A-A588-3C2C75957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7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40B7-F228-4588-9CD9-D2411C0A7D1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A09B-485F-4B8A-A588-3C2C75957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9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40B7-F228-4588-9CD9-D2411C0A7D1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A09B-485F-4B8A-A588-3C2C759571F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3258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40B7-F228-4588-9CD9-D2411C0A7D1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A09B-485F-4B8A-A588-3C2C75957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22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40B7-F228-4588-9CD9-D2411C0A7D1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A09B-485F-4B8A-A588-3C2C759571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062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40B7-F228-4588-9CD9-D2411C0A7D1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A09B-485F-4B8A-A588-3C2C75957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9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40B7-F228-4588-9CD9-D2411C0A7D1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A09B-485F-4B8A-A588-3C2C75957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710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40B7-F228-4588-9CD9-D2411C0A7D1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A09B-485F-4B8A-A588-3C2C75957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97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40B7-F228-4588-9CD9-D2411C0A7D1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A09B-485F-4B8A-A588-3C2C75957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2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40B7-F228-4588-9CD9-D2411C0A7D1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A09B-485F-4B8A-A588-3C2C75957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8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40B7-F228-4588-9CD9-D2411C0A7D1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A09B-485F-4B8A-A588-3C2C75957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40B7-F228-4588-9CD9-D2411C0A7D1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A09B-485F-4B8A-A588-3C2C75957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1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40B7-F228-4588-9CD9-D2411C0A7D1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A09B-485F-4B8A-A588-3C2C75957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5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40B7-F228-4588-9CD9-D2411C0A7D1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A09B-485F-4B8A-A588-3C2C75957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9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40B7-F228-4588-9CD9-D2411C0A7D1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A09B-485F-4B8A-A588-3C2C75957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5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40B7-F228-4588-9CD9-D2411C0A7D1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A09B-485F-4B8A-A588-3C2C75957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1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3140B7-F228-4588-9CD9-D2411C0A7D1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553A09B-485F-4B8A-A588-3C2C75957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14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436417"/>
            <a:ext cx="8001000" cy="29718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ЦО № 54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ВОЛОНТЁРСКИЙ ОТРЯД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«ЛИГА ДОБРОВОЛЬЦЕВ»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1491" y="4419456"/>
            <a:ext cx="9144000" cy="1655762"/>
          </a:xfrm>
        </p:spPr>
        <p:txBody>
          <a:bodyPr/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СОЗДАНИЯ: 1.09.2018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СОСТАВ: ОБУЧАЮЩИЕСЯ 8-11 КЛАССОВ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МИЛЛЕР Т.А., учитель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836686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312" y="331477"/>
            <a:ext cx="10515600" cy="1325563"/>
          </a:xfrm>
        </p:spPr>
        <p:txBody>
          <a:bodyPr/>
          <a:lstStyle/>
          <a:p>
            <a:r>
              <a:rPr lang="ru-RU" dirty="0"/>
              <a:t>Акция «Добрые крышечки»</a:t>
            </a:r>
          </a:p>
        </p:txBody>
      </p:sp>
      <p:pic>
        <p:nvPicPr>
          <p:cNvPr id="3078" name="Picture 6" descr="https://sun9-62.userapi.com/s/v1/ig2/FsLr18Fd1CL25q36geDT5OBJYYSsnxwgF-I5oCjtiz5qNmQBb8W2CDzEoBq9U34hyk94PiOXLviaSNQHo4LJekuB.jpg?quality=95&amp;as=32x30,48x45,72x67,108x101,160x149,240x224,360x336,480x448,540x504,640x598,720x672,800x747&amp;from=bu&amp;u=kTRyzRDrHWxLerRNHp5GCPN_R3Zvfd6RZ4vlmfCziCs&amp;cs=800x7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85" y="1898248"/>
            <a:ext cx="2693033" cy="251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32.userapi.com/impg/wfRu_QdURC1oSHwMM5EiT9nlPxr1VpUY7oULrQ/2CNCSvhutVU.jpg?size=1280x960&amp;quality=95&amp;sign=12867dd43df715ba87e52b1463e24c53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 t="15465" r="17287" b="15834"/>
          <a:stretch/>
        </p:blipFill>
        <p:spPr bwMode="auto">
          <a:xfrm>
            <a:off x="7916707" y="1517701"/>
            <a:ext cx="3790383" cy="28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5.userapi.com/impg/gBK45looQQor2XWEITOz7BL9ZGBssYkmggy3FQ/l9Mn1lpGCvY.jpg?size=1280x960&amp;quality=95&amp;sign=bd727b873382d4c3961242f84e24afe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5" y="1657040"/>
            <a:ext cx="3860222" cy="28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4492" y="5415265"/>
            <a:ext cx="10010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В рамках акции «Добрые крышечки» волонтеры проводят просветительскую работу среди </a:t>
            </a:r>
          </a:p>
          <a:p>
            <a:pPr algn="ctr"/>
            <a:r>
              <a:rPr lang="ru-RU" dirty="0"/>
              <a:t>коллектива МБОУ ЦО № 54,в течение месяца собирают крышечки, а затем сдают их на переработку</a:t>
            </a:r>
          </a:p>
        </p:txBody>
      </p:sp>
    </p:spTree>
    <p:extLst>
      <p:ext uri="{BB962C8B-B14F-4D97-AF65-F5344CB8AC3E}">
        <p14:creationId xmlns:p14="http://schemas.microsoft.com/office/powerpoint/2010/main" val="113913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83" y="24373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Акция «Добрая корзинка»</a:t>
            </a:r>
          </a:p>
        </p:txBody>
      </p:sp>
      <p:pic>
        <p:nvPicPr>
          <p:cNvPr id="5122" name="Picture 2" descr="https://sun9-79.userapi.com/s/v1/ig2/PTEUSS74OXi_TmSAlXMXclZaB9pTCVkFsArMrHxW7devnWE5l-RKadg-WOPhH314cP2utKefJWARG7yx6uW-z_HT.jpg?quality=95&amp;as=32x47,48x70,72x105,108x158,160x234,240x351,360x527,480x703,540x791,640x937,720x1054,874x1280&amp;from=bu&amp;u=9W5Bd_vsRFJLKkkaCT2RvetM6NX_uY_HW8fBEVK25J8&amp;cs=551x8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3" y="1690688"/>
            <a:ext cx="1864226" cy="272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77.userapi.com/s/v1/ig2/6S_ozb_qQNf75KS5kAtdGEHPNK4hADuY-hKJnMhWOzH1uvWzEbEeLG-AVI5wPEu-eG14ptp_BoE8Ed1onyvlVYqg.jpg?quality=95&amp;as=32x48,48x72,72x108,108x163,160x241,240x361,360x542,480x723,540x813,640x964,720x1084,850x1280&amp;from=bu&amp;u=B0e4mXhEFfMTTRSGe5ufRJqj-Z2Lk2K5S-89oj22o9A&amp;cs=536x8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484" y="1690688"/>
            <a:ext cx="1908752" cy="287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9.userapi.com/s/v1/ig2/RBzmTss9nQlh9KY5iuAdDx5T9yUEG6CUvghOdFPgmRea10K-58CoiMJyV5775Dk01avexPbgoNR5oaqVyPXLbcc0.jpg?quality=95&amp;as=32x37,48x55,72x83,108x125,160x185,240x277,360x415,480x554,540x623,640x739,720x831,1080x1247,1109x1280&amp;from=bu&amp;u=-m07qlKhMBoQ3frODhAMZzXtVZzikLQzwwFTflTDoig&amp;cs=699x8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38" y="1618051"/>
            <a:ext cx="2490644" cy="28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53.userapi.com/s/v1/ig2/L5t5uf19D6pil8OMjZ__HV64FTJcIK4k4Scs5XrkJUZdJTX6JtfrdbiNaO4wCvgh9mOK3FqvtHwr4sd6AyTBBomP.jpg?quality=95&amp;as=32x43,48x64,72x96,108x145,160x214,240x321,360x482,480x643,540x723,640x857,720x964,956x1280&amp;from=bu&amp;u=DiSAY_T3xv6MNY_j62z-CpLnZTkgD_MNrVKW9M5PlIw&amp;cs=603x8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566" y="1690687"/>
            <a:ext cx="1963089" cy="26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un9-24.userapi.com/s/v1/ig2/6_CV3kUMwz-1fMGbDueRfwWV8F4FALtUiDLCiyeDk6RC5jt3Qs0wHzAusouqsaHJCqcgjOVE0m5UIDsy-lb1eU6R.jpg?quality=95&amp;as=32x18,48x27,72x41,108x61,160x90,240x135,360x203,480x271,540x305,640x361,720x406,1080x610,1280x722,1440x813,1600x903&amp;from=bu&amp;u=Ksbr-JfxoHBlQVPYG-nJouQNnhMLKMe9R-a1Y0h5_hc&amp;cs=807x45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3" y="4685806"/>
            <a:ext cx="3307484" cy="18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21382" y="501969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Собранные волонтерами канцелярские принадлежности были переданы в организацию "Окопная свеча Тула" для дальнейшей передачи в детские учреждения г. Докучаевска Донецкой республики.</a:t>
            </a:r>
          </a:p>
        </p:txBody>
      </p:sp>
    </p:spTree>
    <p:extLst>
      <p:ext uri="{BB962C8B-B14F-4D97-AF65-F5344CB8AC3E}">
        <p14:creationId xmlns:p14="http://schemas.microsoft.com/office/powerpoint/2010/main" val="277909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663" y="63684"/>
            <a:ext cx="7633656" cy="11855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Проведение волонтерами </a:t>
            </a:r>
            <a:r>
              <a:rPr lang="ru-RU" dirty="0" err="1"/>
              <a:t>внутришкольных</a:t>
            </a:r>
            <a:r>
              <a:rPr lang="ru-RU" dirty="0"/>
              <a:t> мероприятий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3837706"/>
            <a:ext cx="4003964" cy="22522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93" y="3837707"/>
            <a:ext cx="2912338" cy="2184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45" y="205313"/>
            <a:ext cx="3463638" cy="2597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364" y="6216133"/>
            <a:ext cx="330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Экскурсии в Зале Боевой Славы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22494" y="2912870"/>
            <a:ext cx="235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Познавательные игры</a:t>
            </a:r>
          </a:p>
          <a:p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9944" y="6216133"/>
            <a:ext cx="332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Уроки финансовой грамотности</a:t>
            </a:r>
          </a:p>
        </p:txBody>
      </p:sp>
      <p:pic>
        <p:nvPicPr>
          <p:cNvPr id="10" name="Picture 8" descr="https://sun9-76.userapi.com/impg/LChZs1t1hAsQT8Tv4FlbxKt31e5M0ryi3cvTsw/YfA3YmFvDsE.jpg?size=1280x960&amp;quality=95&amp;sign=c673b46e21c4d9fc18c4b97a58f6527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27" y="3803125"/>
            <a:ext cx="2958447" cy="22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47874" y="6191047"/>
            <a:ext cx="261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Тематические перемены</a:t>
            </a:r>
          </a:p>
        </p:txBody>
      </p:sp>
      <p:pic>
        <p:nvPicPr>
          <p:cNvPr id="13" name="Picture 6" descr="https://sun9-75.userapi.com/impg/3veRq5YPycYH_dIgbNpjBmfWBKlbiTABSpUinQ/TZQvBnbP354.jpg?size=1156x867&amp;quality=95&amp;sign=da1e3dabc0107636a46ae00c2774e82b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30" y="1440958"/>
            <a:ext cx="2316883" cy="17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5527" y="3264707"/>
            <a:ext cx="27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Спортивные мероприятия</a:t>
            </a:r>
          </a:p>
        </p:txBody>
      </p:sp>
      <p:pic>
        <p:nvPicPr>
          <p:cNvPr id="16" name="Picture 8" descr="https://sun9-7.userapi.com/impg/hbEPUd1GQxYrS_62JvB0_BT9e48Yy0482zvCVA/y99VkBPqa88.jpg?size=1032x581&amp;quality=95&amp;sign=9dcb739ae6daf63c6c8e815b9f05fdb1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76" y="1360621"/>
            <a:ext cx="3331202" cy="18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60852" y="3251419"/>
            <a:ext cx="153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Консультации</a:t>
            </a:r>
          </a:p>
        </p:txBody>
      </p:sp>
    </p:spTree>
    <p:extLst>
      <p:ext uri="{BB962C8B-B14F-4D97-AF65-F5344CB8AC3E}">
        <p14:creationId xmlns:p14="http://schemas.microsoft.com/office/powerpoint/2010/main" val="53463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2397" y="347733"/>
            <a:ext cx="588182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«Трудовые десанты </a:t>
            </a:r>
            <a:br>
              <a:rPr lang="ru-RU" dirty="0"/>
            </a:br>
            <a:r>
              <a:rPr lang="ru-RU" dirty="0"/>
              <a:t>на братскую могилу </a:t>
            </a:r>
            <a:br>
              <a:rPr lang="ru-RU" dirty="0"/>
            </a:br>
            <a:r>
              <a:rPr lang="ru-RU" dirty="0"/>
              <a:t>в деревне </a:t>
            </a:r>
            <a:r>
              <a:rPr lang="ru-RU" dirty="0" err="1"/>
              <a:t>Волынцево</a:t>
            </a:r>
            <a:r>
              <a:rPr lang="ru-RU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67" y="2337271"/>
            <a:ext cx="3847135" cy="2885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461" y="3929063"/>
            <a:ext cx="4622539" cy="26001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" y="347733"/>
            <a:ext cx="4451929" cy="25042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6226" y="5513578"/>
            <a:ext cx="6041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Волонтеры совершают трудовые десанты </a:t>
            </a:r>
          </a:p>
          <a:p>
            <a:r>
              <a:rPr lang="ru-RU" sz="2000" dirty="0"/>
              <a:t>на братское захоронение в течение всего</a:t>
            </a:r>
          </a:p>
          <a:p>
            <a:pPr algn="ctr"/>
            <a:r>
              <a:rPr lang="ru-RU" sz="2000" dirty="0"/>
              <a:t> учебного года</a:t>
            </a:r>
          </a:p>
        </p:txBody>
      </p:sp>
    </p:spTree>
    <p:extLst>
      <p:ext uri="{BB962C8B-B14F-4D97-AF65-F5344CB8AC3E}">
        <p14:creationId xmlns:p14="http://schemas.microsoft.com/office/powerpoint/2010/main" val="118972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307" y="205750"/>
            <a:ext cx="1163781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«Трудовые десанты</a:t>
            </a:r>
            <a:br>
              <a:rPr lang="ru-RU" dirty="0"/>
            </a:br>
            <a:r>
              <a:rPr lang="ru-RU" dirty="0"/>
              <a:t> на братскую могилу </a:t>
            </a:r>
            <a:br>
              <a:rPr lang="ru-RU" dirty="0"/>
            </a:br>
            <a:r>
              <a:rPr lang="ru-RU" dirty="0"/>
              <a:t>в деревне </a:t>
            </a:r>
            <a:r>
              <a:rPr lang="ru-RU" dirty="0" err="1"/>
              <a:t>Торхово</a:t>
            </a:r>
            <a:r>
              <a:rPr lang="ru-RU" dirty="0"/>
              <a:t>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39" y="3736019"/>
            <a:ext cx="4177378" cy="2937915"/>
          </a:xfrm>
          <a:prstGeom prst="rect">
            <a:avLst/>
          </a:prstGeom>
        </p:spPr>
      </p:pic>
      <p:pic>
        <p:nvPicPr>
          <p:cNvPr id="10242" name="Picture 2" descr="https://sun9-8.userapi.com/impg/R1c7JF6bKlyoPocITcIXOfnnNHMkHXOM8TzTgA/SIawYH5NUQ8.jpg?size=1280x960&amp;quality=95&amp;sign=d74e48c3294a6b0b2d7cd390a14f006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8" y="179556"/>
            <a:ext cx="4081603" cy="306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73.userapi.com/s/v1/ig2/GFRMUxiBf8xSkw9An1T5Z-9QfnLl59P4IaU2MSVFyH1Hr1V1ZD893lwIBNKcZ0Bgx8cF4GaBC-56tR1oP9zXygC7.jpg?quality=95&amp;as=32x24,48x36,72x54,108x81,160x120,240x180,360x270,480x360,540x405,640x480,720x540,1080x810,1280x960,1440x1080,1600x1200&amp;from=bu&amp;u=siQsfUqJVViTp1TJQbiE8p1sFzULcDOOt4_faWTc1vE&amp;cs=807x6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791" y="2048668"/>
            <a:ext cx="3834822" cy="309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037" y="5500276"/>
            <a:ext cx="6041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Волонтеры совершают трудовые десанты </a:t>
            </a:r>
          </a:p>
          <a:p>
            <a:r>
              <a:rPr lang="ru-RU" sz="2000" dirty="0"/>
              <a:t>на братское захоронение в течение всего </a:t>
            </a:r>
          </a:p>
          <a:p>
            <a:pPr algn="ctr"/>
            <a:r>
              <a:rPr lang="ru-RU" sz="2000" dirty="0"/>
              <a:t>учебного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320812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690" y="56655"/>
            <a:ext cx="10515600" cy="1325563"/>
          </a:xfrm>
        </p:spPr>
        <p:txBody>
          <a:bodyPr/>
          <a:lstStyle/>
          <a:p>
            <a:r>
              <a:rPr lang="ru-RU" dirty="0"/>
              <a:t>Операция «Обелиск»</a:t>
            </a:r>
          </a:p>
        </p:txBody>
      </p:sp>
      <p:pic>
        <p:nvPicPr>
          <p:cNvPr id="9218" name="Picture 2" descr="https://sun9-80.userapi.com/impg/SM4CeW7GBkGNj4MrGqc_3A1Jldvjxc1-hIo_mg/aOMPPHb0Iu4.jpg?size=1156x867&amp;quality=95&amp;sign=d4eed720d03f464a2ca3bca9eee9e0e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7" y="1216798"/>
            <a:ext cx="3434205" cy="257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77.userapi.com/impg/BX8IsUH2NyGI7nkgERWlQkIlaJeQ20cqm7qMCw/3w_9TNDWwpE.jpg?size=780x1040&amp;quality=95&amp;sign=33377d93510ed84dcfcee4f820793b1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36" y="2004294"/>
            <a:ext cx="2333645" cy="311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13.userapi.com/impg/FlcjZEtY0FuwtGFANPr-Q6HB6IEPG9CZxwomoA/rGQIblbAylA.jpg?size=780x1040&amp;quality=95&amp;sign=bfcfc2ce06169e4a5a4a8f368b9383c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581" y="3067014"/>
            <a:ext cx="2341102" cy="312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un9-15.userapi.com/s/v1/ig2/BNLAnBd6yvT5QICcRiMw-jFNXIe2FeprRH9sgCr2elCJPpEIw2tG4ewjPuUxCCD5tbkw3m45z4KxWYHktkyzap3t.jpg?quality=95&amp;as=32x24,48x36,72x54,108x81,160x120,240x180,360x270,480x360,540x405,640x480,720x540,1080x810,1156x867&amp;from=bu&amp;u=CvQvuoKHcbQfvPabwU2IDrchPNo-pLEs7hxUuwpJtP0&amp;cs=604x4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74" y="4274668"/>
            <a:ext cx="3036366" cy="22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un9-59.userapi.com/s/v1/ig2/ybirNO1HUpfUwrPxiPVUry3nzT3JhyZnF35nVoQdBzBfK-u4E6pEDgUh892CiW4lJTLjisQCPLYjTitJpkRo9EJI.jpg?quality=95&amp;as=32x24,48x36,72x54,108x81,160x120,240x180,360x270,480x360,540x405,640x480,720x540,1080x810,1156x867&amp;from=bu&amp;u=VBEmMJAPcUY3C2SbCRxjfb585NEIBiz_iA8Ug1BTKkk&amp;cs=604x4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98" y="4849091"/>
            <a:ext cx="2270468" cy="170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582" y="1216798"/>
            <a:ext cx="2761691" cy="1553451"/>
          </a:xfrm>
          <a:prstGeom prst="rect">
            <a:avLst/>
          </a:prstGeom>
        </p:spPr>
      </p:pic>
      <p:pic>
        <p:nvPicPr>
          <p:cNvPr id="9" name="Picture 2" descr="https://sun9-35.userapi.com/s/v1/ig2/jY1oET_JTH7GoqHA4YVMGIySZNsEQtmf-VgNgttn8RpviS-vP8ctOVlrLWGOkTGt3edT-RKMyvk2inmXNwtBxusi.jpg?quality=95&amp;as=32x24,48x36,72x54,108x81,160x120,240x180,360x270,480x360,540x405,640x480,720x540,1080x810,1156x867&amp;from=bu&amp;u=SY_oFGe1VBtCqqQ7_iPZBvlGQBcy0t3hedBpyRoy14I&amp;cs=807x60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946" y="56655"/>
            <a:ext cx="2511935" cy="18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92146" y="2039950"/>
            <a:ext cx="153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 Колодезное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2990" y="5125721"/>
            <a:ext cx="123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 Крюково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2688" y="2882348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 </a:t>
            </a:r>
            <a:r>
              <a:rPr lang="ru-RU" dirty="0" err="1"/>
              <a:t>Волынцево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25312" y="4383108"/>
            <a:ext cx="1367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 Медвенка</a:t>
            </a:r>
          </a:p>
        </p:txBody>
      </p:sp>
    </p:spTree>
    <p:extLst>
      <p:ext uri="{BB962C8B-B14F-4D97-AF65-F5344CB8AC3E}">
        <p14:creationId xmlns:p14="http://schemas.microsoft.com/office/powerpoint/2010/main" val="361025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«Вахта Памяти. Возложение цветов на братские захоронения»</a:t>
            </a:r>
          </a:p>
        </p:txBody>
      </p:sp>
      <p:pic>
        <p:nvPicPr>
          <p:cNvPr id="7170" name="Picture 2" descr="https://sun9-50.userapi.com/s/v1/ig2/K-Bf9SYpBFiaV8mMWqQ0VHbfdUMSKFhcCuYO9yH-5bDuSEA0vobaBZWk6gEbPhOTecKgDTp0E3ox2mpQfCOtNGPc.jpg?quality=95&amp;as=32x24,48x36,72x54,108x81,160x120,240x180,360x270,480x360,540x405,640x480,720x540,1080x810,1280x960,1440x1080,1600x1200&amp;from=bu&amp;u=AY-Aq47CG8lDxN4dUcGLueDSSOAUtv8bdeyJPMjiUuY&amp;cs=807x60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9" r="13753" b="26408"/>
          <a:stretch/>
        </p:blipFill>
        <p:spPr bwMode="auto">
          <a:xfrm>
            <a:off x="2186346" y="4059372"/>
            <a:ext cx="3358142" cy="26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3.userapi.com/s/v1/ig2/dBHnr7yfQwbKyIZ4PqpcurNjpY2Q_6VT2gi91bQoKl3EF4XcaZJ6Qu11HuEa0-fM4CIr14GucJUyFHw1lOeME0Mx.jpg?quality=95&amp;as=32x26,48x39,72x58,108x87,160x129,240x194,360x291,480x388,540x437,640x518,720x583,1080x874,1280x1036,1440x1165,1582x1280&amp;from=bu&amp;u=WcH9Vbvq-BHJFCO3IHq_hjl6CrLlYUEHMaoKhqLVRps&amp;cs=807x6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6" y="1327593"/>
            <a:ext cx="3858492" cy="289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40.userapi.com/s/v1/ig2/bcvFLVmQUlzeTvkoj3YfTuNhVYsgcS6bH35x8eZ8leNLW5upA3ZWETVAJgyhCiWM1QgTVDaXzqT3Oh7MkE6kgABU.jpg?quality=95&amp;as=32x22,48x32,72x49,108x73,160x108,240x162,360x243,480x324,540x364,640x432,720x486,1080x728,1280x863,1440x971,1600x1079&amp;from=bu&amp;u=UzDaNKsaT35O_ftJLESyDXy9LRVaR2qHTjJRVtre0E8&amp;cs=807x5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437" y="1327593"/>
            <a:ext cx="4149436" cy="279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un9-17.userapi.com/s/v1/ig2/PaRZ27686gTSOHUSlsKSAqanoTfAqYoToMNmDf4TKJ5PoVR0SrvYmqmzxl5VTHqEaOKukmiuOQbLVzOL54fL3mfv.jpg?quality=95&amp;as=32x25,48x37,72x56,108x84,160x124,240x186,360x279,480x372,540x418,640x496,720x558,1080x837,1280x992,1440x1116,1600x1240&amp;from=bu&amp;u=ehmqcIcCih3XblFi-272ywa1SrmrKSUfMm-hCPlMhF8&amp;cs=807x6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47" y="3969711"/>
            <a:ext cx="3565929" cy="27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0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4" y="365125"/>
            <a:ext cx="11637818" cy="1325563"/>
          </a:xfrm>
        </p:spPr>
        <p:txBody>
          <a:bodyPr/>
          <a:lstStyle/>
          <a:p>
            <a:pPr algn="ctr"/>
            <a:r>
              <a:rPr lang="ru-RU" dirty="0"/>
              <a:t>Акция «Георгиевская ленточка»</a:t>
            </a:r>
          </a:p>
        </p:txBody>
      </p:sp>
      <p:pic>
        <p:nvPicPr>
          <p:cNvPr id="2050" name="Picture 2" descr="https://sun9-22.userapi.com/impg/HtIABuveMEvS-qw6hPuzbx_6CyPboOaSRlNbvw/R_WkT8WsM4s.jpg?size=810x1080&amp;quality=95&amp;sign=d1b20716be1268003207e46383304ec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4" y="1574165"/>
            <a:ext cx="2684606" cy="35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5.userapi.com/impg/F9AK68hwPuJYtwH9klm9IOBg0sca5rgT1pZ1LQ/pJEGSPu3khw.jpg?size=747x1080&amp;quality=95&amp;sign=ff0d173223cd742d9eaa4b398514130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935" y="1702042"/>
            <a:ext cx="2298906" cy="33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6.userapi.com/s/v1/ig2/N2-5-RgCisB66mMm6hyqmNx9y_RzwiopuB4NFmnKeTXsojw4GrGHpB6VVKvHM5yWbBOtpZztwnEImut376Pjdn41.jpg?quality=95&amp;as=32x24,48x36,72x54,108x81,160x120,240x180,360x270,480x360,540x405,640x480,720x540,1080x810,1280x960,1440x1080,1920x1440&amp;from=bu&amp;u=xQt3ITInsM2gs9s8HfaWp7yfz-e7m-0fwY947Gm82Hs&amp;cs=604x4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94" y="1885158"/>
            <a:ext cx="3943317" cy="29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7463" y="5348109"/>
            <a:ext cx="8050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преддверии празднования Дня Победы </a:t>
            </a:r>
          </a:p>
          <a:p>
            <a:pPr algn="ctr"/>
            <a:r>
              <a:rPr lang="ru-RU" dirty="0"/>
              <a:t>волонтеры рассказывают о правилах ношения Георгиевских ленточек и прикалывают их </a:t>
            </a:r>
          </a:p>
          <a:p>
            <a:pPr algn="ctr"/>
            <a:r>
              <a:rPr lang="ru-RU" dirty="0"/>
              <a:t>всем желающим ученикам, учителям и другим работникам МБОУ ЦО № 54</a:t>
            </a:r>
          </a:p>
        </p:txBody>
      </p:sp>
    </p:spTree>
    <p:extLst>
      <p:ext uri="{BB962C8B-B14F-4D97-AF65-F5344CB8AC3E}">
        <p14:creationId xmlns:p14="http://schemas.microsoft.com/office/powerpoint/2010/main" val="79932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24" y="6036441"/>
            <a:ext cx="3742790" cy="244564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Акция «Посылка солдату»</a:t>
            </a:r>
          </a:p>
        </p:txBody>
      </p:sp>
      <p:pic>
        <p:nvPicPr>
          <p:cNvPr id="11270" name="Picture 6" descr="https://sun9-33.userapi.com/s/v1/ig2/gMyEA08n51jUVwNYnvsjlNKyjS3BTcSWCdNzItA1IA-ogmXWGh2tTDfoz5BU7mdDrDSGf8-5Na-yfZNM05Vql3Iv.jpg?quality=95&amp;as=32x24,48x36,72x54,108x81,160x120,240x180,360x270,480x360,540x405,640x480,720x540,1080x810,1280x960&amp;from=bu&amp;u=gabM_n3UDo98OdSWX__5gG1pyKvBcai8xfOKQ_SenVU&amp;cs=807x6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1" y="1665211"/>
            <a:ext cx="3637022" cy="272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sun9-59.userapi.com/impg/wlhGXLL-I0Ic_AAojiazKy1EN3l1nEkXcNKBlA/ZdAN8ZPqKtU.jpg?size=1280x960&amp;quality=95&amp;sign=2d875da69daf4713d037aafef1d1b60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19" y="3653962"/>
            <a:ext cx="2792653" cy="209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5124"/>
            <a:ext cx="11816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По инициативе членов школьного волонтерского отряда</a:t>
            </a:r>
          </a:p>
          <a:p>
            <a:pPr algn="ctr"/>
            <a:r>
              <a:rPr lang="ru-RU" sz="3200" dirty="0"/>
              <a:t> проводятся различные мероприятия </a:t>
            </a:r>
          </a:p>
          <a:p>
            <a:pPr algn="ctr"/>
            <a:r>
              <a:rPr lang="ru-RU" sz="3200" dirty="0"/>
              <a:t>в поддержку бойцов СВО</a:t>
            </a:r>
          </a:p>
        </p:txBody>
      </p:sp>
      <p:pic>
        <p:nvPicPr>
          <p:cNvPr id="8" name="Picture 2" descr="https://sun9-49.userapi.com/impg/sCAUCzSGuVr_lKuhZ6zzVan_qNmg6c__pwXxrw/pr-3AKmL5Lo.jpg?size=1280x960&amp;quality=95&amp;sign=ad6e7d9c940a7a55f24e16c37e9807d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07" y="1562846"/>
            <a:ext cx="3707406" cy="278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sun9-47.userapi.com/impg/VfU3n2LcGS15a4DcGxOBXSDqq6y77v7n00bxbw/XKqZS-M4aRA.jpg?size=1280x960&amp;quality=95&amp;sign=f3c6db9c09944c60fb81b20082d10b4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51" y="4193132"/>
            <a:ext cx="2073760" cy="15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sun9-80.userapi.com/impg/QdcbKzZBbJjCEVZYIxPdAmjHkCeT5s1zXHO03g/kGHQGo9Uq_4.jpg?size=810x1080&amp;quality=95&amp;sign=dd5671e8dae6d82ca0d86a93e2482dbe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568" y="3029094"/>
            <a:ext cx="1557769" cy="20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024877" y="6036441"/>
            <a:ext cx="4884269" cy="255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Акция «Тульский пряник для бойца»</a:t>
            </a:r>
          </a:p>
        </p:txBody>
      </p:sp>
    </p:spTree>
    <p:extLst>
      <p:ext uri="{BB962C8B-B14F-4D97-AF65-F5344CB8AC3E}">
        <p14:creationId xmlns:p14="http://schemas.microsoft.com/office/powerpoint/2010/main" val="354457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254" y="240434"/>
            <a:ext cx="10515600" cy="1325563"/>
          </a:xfrm>
        </p:spPr>
        <p:txBody>
          <a:bodyPr/>
          <a:lstStyle/>
          <a:p>
            <a:r>
              <a:rPr lang="ru-RU" dirty="0"/>
              <a:t>Операция «Покормите птиц зимой»</a:t>
            </a:r>
          </a:p>
        </p:txBody>
      </p:sp>
      <p:pic>
        <p:nvPicPr>
          <p:cNvPr id="1026" name="Picture 2" descr="https://sun9-65.userapi.com/impg/yS8F1l3qUOTOaDKs12DWowJN9JT8AsOTKwojkw/5oddaHElyvI.jpg?size=1280x960&amp;quality=95&amp;sign=9b0d518e2851a585de0659abc7ed312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" y="1734487"/>
            <a:ext cx="3235999" cy="242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26.userapi.com/impg/tFaGVobMXX51TQbhNfe9CUeeDSLmSMpREj0Smg/vA3v5xnxfnI.jpg?size=1280x960&amp;quality=95&amp;sign=84063e5d035fcaba7ce54c6eb27b9f8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893" y="1734487"/>
            <a:ext cx="3513089" cy="263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56" y="2438399"/>
            <a:ext cx="2561290" cy="2999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8604" y="5629708"/>
            <a:ext cx="8349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Волонтеры в зимние месяцы подкармливают птиц на территории МБОУ ЦО № 54. </a:t>
            </a:r>
          </a:p>
          <a:p>
            <a:pPr algn="ctr"/>
            <a:r>
              <a:rPr lang="ru-RU" dirty="0"/>
              <a:t>Корм собирают и заготавливают заранее. </a:t>
            </a:r>
          </a:p>
          <a:p>
            <a:pPr algn="ctr"/>
            <a:r>
              <a:rPr lang="ru-RU" dirty="0"/>
              <a:t>Проводят просветительскую работу среди обучающихся младших классов. </a:t>
            </a:r>
          </a:p>
        </p:txBody>
      </p:sp>
    </p:spTree>
    <p:extLst>
      <p:ext uri="{BB962C8B-B14F-4D97-AF65-F5344CB8AC3E}">
        <p14:creationId xmlns:p14="http://schemas.microsoft.com/office/powerpoint/2010/main" val="21240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842" y="82321"/>
            <a:ext cx="10390909" cy="1507067"/>
          </a:xfrm>
        </p:spPr>
        <p:txBody>
          <a:bodyPr/>
          <a:lstStyle/>
          <a:p>
            <a:r>
              <a:rPr lang="ru-RU" dirty="0"/>
              <a:t>Акция «Поможем в трудную минуту»</a:t>
            </a:r>
          </a:p>
        </p:txBody>
      </p:sp>
      <p:pic>
        <p:nvPicPr>
          <p:cNvPr id="4098" name="Picture 2" descr="https://sun9-57.userapi.com/s/v1/ig2/FhOgaowV9bxEdqVBxP7dItLqBsR9Q8LVgNmD6laipVbKj_OlGlzjM8TM-UGT2iAMmyC--QQU9qXp_64eL-xMDF3f.jpg?quality=95&amp;as=32x40,48x60,72x90,108x135,160x199,240x299,360x449,480x598,540x673,640x798,720x897,950x1184&amp;from=bu&amp;u=k_JlzYNWuSDoyaNJSJbuFT4Y9_qUxJ-b4yMnPqPe7vg&amp;cs=647x8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8" y="1770238"/>
            <a:ext cx="2449079" cy="30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12.userapi.com/s/v1/ig2/UF1b7qOERx12T7efDi_DtbU6_Pbx2fxC7j6hqnYEl8F7JXximmwP7-zHx2Fg1LFg7BmeE_2LQQkOUIipTLEamNgu.jpg?quality=95&amp;as=32x42,48x62,72x93,108x140,160x208,240x312,360x467,480x623,540x701,640x831,720x935,986x1280&amp;from=bu&amp;u=zUWRgell61BG2TO8NFOG9VH3nCycSJqQSiCnv4J4IQM&amp;cs=622x8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502" y="1027906"/>
            <a:ext cx="2196498" cy="28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055" y="5205485"/>
            <a:ext cx="685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рамках акции "Поможем в трудную минуту " волонтёры  собирают корма для животных и передают в приют «Любимец».</a:t>
            </a:r>
          </a:p>
        </p:txBody>
      </p:sp>
      <p:pic>
        <p:nvPicPr>
          <p:cNvPr id="4102" name="Picture 6" descr="https://sun9-74.userapi.com/s/v1/ig2/DG-l1M-IZID6K2erSDQqumFySiMBVXU1qKn04YoJMBOADaazvhcXXC5SyFwrgwChDKLBmTAhuw6DoSapxEtW57pX.jpg?quality=95&amp;as=32x24,48x36,72x54,108x81,160x120,240x180,360x270,480x360,540x405,640x480,720x540,1080x810,1280x960&amp;from=bu&amp;u=ZRglIjnK77-RaYDujzZaXMKWpuxBkEydptFw0X73_C0&amp;cs=807x6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10" y="1480055"/>
            <a:ext cx="3480666" cy="26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79.userapi.com/impg/NGjyIvCWVhLv1C1MKdQK2kNFY0lN1sXdSFn6Vg/zSn2wjHU9xE.jpg?size=810x1080&amp;quality=95&amp;sign=6b4c2f393b84ecb14a095127148ebea8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065" y="3046412"/>
            <a:ext cx="2244437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7605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273</TotalTime>
  <Words>310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3</vt:lpstr>
      <vt:lpstr>Сектор</vt:lpstr>
      <vt:lpstr>МБОУ ЦО № 54   ВОЛОНТЁРСКИЙ ОТРЯД  «ЛИГА ДОБРОВОЛЬЦЕВ»</vt:lpstr>
      <vt:lpstr> «Трудовые десанты  на братскую могилу  в деревне Волынцево»</vt:lpstr>
      <vt:lpstr> «Трудовые десанты  на братскую могилу  в деревне Торхово»</vt:lpstr>
      <vt:lpstr>Операция «Обелиск»</vt:lpstr>
      <vt:lpstr>«Вахта Памяти. Возложение цветов на братские захоронения»</vt:lpstr>
      <vt:lpstr>Акция «Георгиевская ленточка»</vt:lpstr>
      <vt:lpstr>Акция «Посылка солдату»</vt:lpstr>
      <vt:lpstr>Операция «Покормите птиц зимой»</vt:lpstr>
      <vt:lpstr>Акция «Поможем в трудную минуту»</vt:lpstr>
      <vt:lpstr>Акция «Добрые крышечки»</vt:lpstr>
      <vt:lpstr>Акция «Добрая корзинка»</vt:lpstr>
      <vt:lpstr>Проведение волонтерами внутришкольных мероприятий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ЦО № 54  ВОЛОНТЁРСКИЙ ОТРЯД  «ЛИГА ДОБРОВОЛЬЦЕВ»</dc:title>
  <dc:creator>Пользователь Windows</dc:creator>
  <cp:lastModifiedBy>user</cp:lastModifiedBy>
  <cp:revision>30</cp:revision>
  <dcterms:created xsi:type="dcterms:W3CDTF">2025-01-30T15:50:40Z</dcterms:created>
  <dcterms:modified xsi:type="dcterms:W3CDTF">2025-03-07T07:02:05Z</dcterms:modified>
</cp:coreProperties>
</file>