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60" r:id="rId1"/>
  </p:sldMasterIdLst>
  <p:notesMasterIdLst>
    <p:notesMasterId r:id="rId9"/>
  </p:notesMasterIdLst>
  <p:sldIdLst>
    <p:sldId id="326" r:id="rId2"/>
    <p:sldId id="332" r:id="rId3"/>
    <p:sldId id="333" r:id="rId4"/>
    <p:sldId id="331" r:id="rId5"/>
    <p:sldId id="334" r:id="rId6"/>
    <p:sldId id="335" r:id="rId7"/>
    <p:sldId id="336" r:id="rId8"/>
  </p:sldIdLst>
  <p:sldSz cx="7199313" cy="7199313"/>
  <p:notesSz cx="6858000" cy="9144000"/>
  <p:embeddedFontLst>
    <p:embeddedFont>
      <p:font typeface="Bahnschrift SemiBold Condensed" panose="020B0502040204020203" pitchFamily="34" charset="0"/>
      <p:bold r:id="rId10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634AE"/>
    <a:srgbClr val="B554CC"/>
    <a:srgbClr val="CEA8D3"/>
    <a:srgbClr val="FF8754"/>
    <a:srgbClr val="111111"/>
    <a:srgbClr val="1F1F1F"/>
    <a:srgbClr val="FFFFCC"/>
    <a:srgbClr val="666666"/>
    <a:srgbClr val="CB4491"/>
    <a:srgbClr val="FFCB7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5171" autoAdjust="0"/>
  </p:normalViewPr>
  <p:slideViewPr>
    <p:cSldViewPr snapToGrid="0" snapToObjects="1">
      <p:cViewPr varScale="1">
        <p:scale>
          <a:sx n="74" d="100"/>
          <a:sy n="74" d="100"/>
        </p:scale>
        <p:origin x="182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67E67C-E7B9-4E39-B8FD-E4BB13B6C847}" type="datetimeFigureOut">
              <a:rPr lang="ru-RU" smtClean="0"/>
              <a:t>02.05.2024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885950" y="1143000"/>
            <a:ext cx="30861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666C2A-3C72-43E5-84FB-AE5E21FE6F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22803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9949" y="1178222"/>
            <a:ext cx="6119416" cy="2506427"/>
          </a:xfrm>
        </p:spPr>
        <p:txBody>
          <a:bodyPr anchor="b"/>
          <a:lstStyle>
            <a:lvl1pPr algn="ctr">
              <a:defRPr sz="4724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99914" y="3781306"/>
            <a:ext cx="5399485" cy="1738167"/>
          </a:xfrm>
        </p:spPr>
        <p:txBody>
          <a:bodyPr/>
          <a:lstStyle>
            <a:lvl1pPr marL="0" indent="0" algn="ctr">
              <a:buNone/>
              <a:defRPr sz="1890"/>
            </a:lvl1pPr>
            <a:lvl2pPr marL="359954" indent="0" algn="ctr">
              <a:buNone/>
              <a:defRPr sz="1575"/>
            </a:lvl2pPr>
            <a:lvl3pPr marL="719907" indent="0" algn="ctr">
              <a:buNone/>
              <a:defRPr sz="1417"/>
            </a:lvl3pPr>
            <a:lvl4pPr marL="1079861" indent="0" algn="ctr">
              <a:buNone/>
              <a:defRPr sz="1260"/>
            </a:lvl4pPr>
            <a:lvl5pPr marL="1439814" indent="0" algn="ctr">
              <a:buNone/>
              <a:defRPr sz="1260"/>
            </a:lvl5pPr>
            <a:lvl6pPr marL="1799768" indent="0" algn="ctr">
              <a:buNone/>
              <a:defRPr sz="1260"/>
            </a:lvl6pPr>
            <a:lvl7pPr marL="2159721" indent="0" algn="ctr">
              <a:buNone/>
              <a:defRPr sz="1260"/>
            </a:lvl7pPr>
            <a:lvl8pPr marL="2519675" indent="0" algn="ctr">
              <a:buNone/>
              <a:defRPr sz="1260"/>
            </a:lvl8pPr>
            <a:lvl9pPr marL="2879628" indent="0" algn="ctr">
              <a:buNone/>
              <a:defRPr sz="126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CA542A-1DEA-964F-BBC9-4531DBAB3ACB}" type="datetimeFigureOut">
              <a:rPr lang="ru-RU" smtClean="0"/>
              <a:t>02.05.2024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10E8D-7452-E447-B2EA-5F2656C8F3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47806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CA542A-1DEA-964F-BBC9-4531DBAB3ACB}" type="datetimeFigureOut">
              <a:rPr lang="ru-RU" smtClean="0"/>
              <a:t>02.05.2024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10E8D-7452-E447-B2EA-5F2656C8F3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97609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152009" y="383297"/>
            <a:ext cx="1552352" cy="610108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94953" y="383297"/>
            <a:ext cx="4567064" cy="610108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CA542A-1DEA-964F-BBC9-4531DBAB3ACB}" type="datetimeFigureOut">
              <a:rPr lang="ru-RU" smtClean="0"/>
              <a:t>02.05.2024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10E8D-7452-E447-B2EA-5F2656C8F3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04194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CA542A-1DEA-964F-BBC9-4531DBAB3ACB}" type="datetimeFigureOut">
              <a:rPr lang="ru-RU" smtClean="0"/>
              <a:t>02.05.2024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10E8D-7452-E447-B2EA-5F2656C8F3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19775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1204" y="1794831"/>
            <a:ext cx="6209407" cy="2994714"/>
          </a:xfrm>
        </p:spPr>
        <p:txBody>
          <a:bodyPr anchor="b"/>
          <a:lstStyle>
            <a:lvl1pPr>
              <a:defRPr sz="4724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1204" y="4817876"/>
            <a:ext cx="6209407" cy="1574849"/>
          </a:xfrm>
        </p:spPr>
        <p:txBody>
          <a:bodyPr/>
          <a:lstStyle>
            <a:lvl1pPr marL="0" indent="0">
              <a:buNone/>
              <a:defRPr sz="1890">
                <a:solidFill>
                  <a:schemeClr val="tx1"/>
                </a:solidFill>
              </a:defRPr>
            </a:lvl1pPr>
            <a:lvl2pPr marL="359954" indent="0">
              <a:buNone/>
              <a:defRPr sz="1575">
                <a:solidFill>
                  <a:schemeClr val="tx1">
                    <a:tint val="75000"/>
                  </a:schemeClr>
                </a:solidFill>
              </a:defRPr>
            </a:lvl2pPr>
            <a:lvl3pPr marL="719907" indent="0">
              <a:buNone/>
              <a:defRPr sz="1417">
                <a:solidFill>
                  <a:schemeClr val="tx1">
                    <a:tint val="75000"/>
                  </a:schemeClr>
                </a:solidFill>
              </a:defRPr>
            </a:lvl3pPr>
            <a:lvl4pPr marL="1079861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4pPr>
            <a:lvl5pPr marL="1439814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5pPr>
            <a:lvl6pPr marL="1799768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6pPr>
            <a:lvl7pPr marL="2159721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7pPr>
            <a:lvl8pPr marL="2519675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8pPr>
            <a:lvl9pPr marL="2879628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CA542A-1DEA-964F-BBC9-4531DBAB3ACB}" type="datetimeFigureOut">
              <a:rPr lang="ru-RU" smtClean="0"/>
              <a:t>02.05.2024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10E8D-7452-E447-B2EA-5F2656C8F3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14185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4953" y="1916484"/>
            <a:ext cx="3059708" cy="456789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644652" y="1916484"/>
            <a:ext cx="3059708" cy="456789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CA542A-1DEA-964F-BBC9-4531DBAB3ACB}" type="datetimeFigureOut">
              <a:rPr lang="ru-RU" smtClean="0"/>
              <a:t>02.05.2024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10E8D-7452-E447-B2EA-5F2656C8F3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408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891" y="383299"/>
            <a:ext cx="6209407" cy="1391534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891" y="1764832"/>
            <a:ext cx="3045646" cy="864917"/>
          </a:xfrm>
        </p:spPr>
        <p:txBody>
          <a:bodyPr anchor="b"/>
          <a:lstStyle>
            <a:lvl1pPr marL="0" indent="0">
              <a:buNone/>
              <a:defRPr sz="1890" b="1"/>
            </a:lvl1pPr>
            <a:lvl2pPr marL="359954" indent="0">
              <a:buNone/>
              <a:defRPr sz="1575" b="1"/>
            </a:lvl2pPr>
            <a:lvl3pPr marL="719907" indent="0">
              <a:buNone/>
              <a:defRPr sz="1417" b="1"/>
            </a:lvl3pPr>
            <a:lvl4pPr marL="1079861" indent="0">
              <a:buNone/>
              <a:defRPr sz="1260" b="1"/>
            </a:lvl4pPr>
            <a:lvl5pPr marL="1439814" indent="0">
              <a:buNone/>
              <a:defRPr sz="1260" b="1"/>
            </a:lvl5pPr>
            <a:lvl6pPr marL="1799768" indent="0">
              <a:buNone/>
              <a:defRPr sz="1260" b="1"/>
            </a:lvl6pPr>
            <a:lvl7pPr marL="2159721" indent="0">
              <a:buNone/>
              <a:defRPr sz="1260" b="1"/>
            </a:lvl7pPr>
            <a:lvl8pPr marL="2519675" indent="0">
              <a:buNone/>
              <a:defRPr sz="1260" b="1"/>
            </a:lvl8pPr>
            <a:lvl9pPr marL="2879628" indent="0">
              <a:buNone/>
              <a:defRPr sz="126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891" y="2629749"/>
            <a:ext cx="3045646" cy="386796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644652" y="1764832"/>
            <a:ext cx="3060646" cy="864917"/>
          </a:xfrm>
        </p:spPr>
        <p:txBody>
          <a:bodyPr anchor="b"/>
          <a:lstStyle>
            <a:lvl1pPr marL="0" indent="0">
              <a:buNone/>
              <a:defRPr sz="1890" b="1"/>
            </a:lvl1pPr>
            <a:lvl2pPr marL="359954" indent="0">
              <a:buNone/>
              <a:defRPr sz="1575" b="1"/>
            </a:lvl2pPr>
            <a:lvl3pPr marL="719907" indent="0">
              <a:buNone/>
              <a:defRPr sz="1417" b="1"/>
            </a:lvl3pPr>
            <a:lvl4pPr marL="1079861" indent="0">
              <a:buNone/>
              <a:defRPr sz="1260" b="1"/>
            </a:lvl4pPr>
            <a:lvl5pPr marL="1439814" indent="0">
              <a:buNone/>
              <a:defRPr sz="1260" b="1"/>
            </a:lvl5pPr>
            <a:lvl6pPr marL="1799768" indent="0">
              <a:buNone/>
              <a:defRPr sz="1260" b="1"/>
            </a:lvl6pPr>
            <a:lvl7pPr marL="2159721" indent="0">
              <a:buNone/>
              <a:defRPr sz="1260" b="1"/>
            </a:lvl7pPr>
            <a:lvl8pPr marL="2519675" indent="0">
              <a:buNone/>
              <a:defRPr sz="1260" b="1"/>
            </a:lvl8pPr>
            <a:lvl9pPr marL="2879628" indent="0">
              <a:buNone/>
              <a:defRPr sz="126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644652" y="2629749"/>
            <a:ext cx="3060646" cy="386796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CA542A-1DEA-964F-BBC9-4531DBAB3ACB}" type="datetimeFigureOut">
              <a:rPr lang="ru-RU" smtClean="0"/>
              <a:t>02.05.2024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10E8D-7452-E447-B2EA-5F2656C8F3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94911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CA542A-1DEA-964F-BBC9-4531DBAB3ACB}" type="datetimeFigureOut">
              <a:rPr lang="ru-RU" smtClean="0"/>
              <a:t>02.05.2024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10E8D-7452-E447-B2EA-5F2656C8F3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25074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CA542A-1DEA-964F-BBC9-4531DBAB3ACB}" type="datetimeFigureOut">
              <a:rPr lang="ru-RU" smtClean="0"/>
              <a:t>02.05.2024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10E8D-7452-E447-B2EA-5F2656C8F3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13082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890" y="479954"/>
            <a:ext cx="2321966" cy="1679840"/>
          </a:xfrm>
        </p:spPr>
        <p:txBody>
          <a:bodyPr anchor="b"/>
          <a:lstStyle>
            <a:lvl1pPr>
              <a:defRPr sz="2519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60646" y="1036570"/>
            <a:ext cx="3644652" cy="5116178"/>
          </a:xfrm>
        </p:spPr>
        <p:txBody>
          <a:bodyPr/>
          <a:lstStyle>
            <a:lvl1pPr>
              <a:defRPr sz="2519"/>
            </a:lvl1pPr>
            <a:lvl2pPr>
              <a:defRPr sz="2204"/>
            </a:lvl2pPr>
            <a:lvl3pPr>
              <a:defRPr sz="1890"/>
            </a:lvl3pPr>
            <a:lvl4pPr>
              <a:defRPr sz="1575"/>
            </a:lvl4pPr>
            <a:lvl5pPr>
              <a:defRPr sz="1575"/>
            </a:lvl5pPr>
            <a:lvl6pPr>
              <a:defRPr sz="1575"/>
            </a:lvl6pPr>
            <a:lvl7pPr>
              <a:defRPr sz="1575"/>
            </a:lvl7pPr>
            <a:lvl8pPr>
              <a:defRPr sz="1575"/>
            </a:lvl8pPr>
            <a:lvl9pPr>
              <a:defRPr sz="1575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890" y="2159794"/>
            <a:ext cx="2321966" cy="4001285"/>
          </a:xfrm>
        </p:spPr>
        <p:txBody>
          <a:bodyPr/>
          <a:lstStyle>
            <a:lvl1pPr marL="0" indent="0">
              <a:buNone/>
              <a:defRPr sz="1260"/>
            </a:lvl1pPr>
            <a:lvl2pPr marL="359954" indent="0">
              <a:buNone/>
              <a:defRPr sz="1102"/>
            </a:lvl2pPr>
            <a:lvl3pPr marL="719907" indent="0">
              <a:buNone/>
              <a:defRPr sz="945"/>
            </a:lvl3pPr>
            <a:lvl4pPr marL="1079861" indent="0">
              <a:buNone/>
              <a:defRPr sz="787"/>
            </a:lvl4pPr>
            <a:lvl5pPr marL="1439814" indent="0">
              <a:buNone/>
              <a:defRPr sz="787"/>
            </a:lvl5pPr>
            <a:lvl6pPr marL="1799768" indent="0">
              <a:buNone/>
              <a:defRPr sz="787"/>
            </a:lvl6pPr>
            <a:lvl7pPr marL="2159721" indent="0">
              <a:buNone/>
              <a:defRPr sz="787"/>
            </a:lvl7pPr>
            <a:lvl8pPr marL="2519675" indent="0">
              <a:buNone/>
              <a:defRPr sz="787"/>
            </a:lvl8pPr>
            <a:lvl9pPr marL="2879628" indent="0">
              <a:buNone/>
              <a:defRPr sz="787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CA542A-1DEA-964F-BBC9-4531DBAB3ACB}" type="datetimeFigureOut">
              <a:rPr lang="ru-RU" smtClean="0"/>
              <a:t>02.05.2024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10E8D-7452-E447-B2EA-5F2656C8F3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13359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890" y="479954"/>
            <a:ext cx="2321966" cy="1679840"/>
          </a:xfrm>
        </p:spPr>
        <p:txBody>
          <a:bodyPr anchor="b"/>
          <a:lstStyle>
            <a:lvl1pPr>
              <a:defRPr sz="2519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060646" y="1036570"/>
            <a:ext cx="3644652" cy="5116178"/>
          </a:xfrm>
        </p:spPr>
        <p:txBody>
          <a:bodyPr anchor="t"/>
          <a:lstStyle>
            <a:lvl1pPr marL="0" indent="0">
              <a:buNone/>
              <a:defRPr sz="2519"/>
            </a:lvl1pPr>
            <a:lvl2pPr marL="359954" indent="0">
              <a:buNone/>
              <a:defRPr sz="2204"/>
            </a:lvl2pPr>
            <a:lvl3pPr marL="719907" indent="0">
              <a:buNone/>
              <a:defRPr sz="1890"/>
            </a:lvl3pPr>
            <a:lvl4pPr marL="1079861" indent="0">
              <a:buNone/>
              <a:defRPr sz="1575"/>
            </a:lvl4pPr>
            <a:lvl5pPr marL="1439814" indent="0">
              <a:buNone/>
              <a:defRPr sz="1575"/>
            </a:lvl5pPr>
            <a:lvl6pPr marL="1799768" indent="0">
              <a:buNone/>
              <a:defRPr sz="1575"/>
            </a:lvl6pPr>
            <a:lvl7pPr marL="2159721" indent="0">
              <a:buNone/>
              <a:defRPr sz="1575"/>
            </a:lvl7pPr>
            <a:lvl8pPr marL="2519675" indent="0">
              <a:buNone/>
              <a:defRPr sz="1575"/>
            </a:lvl8pPr>
            <a:lvl9pPr marL="2879628" indent="0">
              <a:buNone/>
              <a:defRPr sz="1575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890" y="2159794"/>
            <a:ext cx="2321966" cy="4001285"/>
          </a:xfrm>
        </p:spPr>
        <p:txBody>
          <a:bodyPr/>
          <a:lstStyle>
            <a:lvl1pPr marL="0" indent="0">
              <a:buNone/>
              <a:defRPr sz="1260"/>
            </a:lvl1pPr>
            <a:lvl2pPr marL="359954" indent="0">
              <a:buNone/>
              <a:defRPr sz="1102"/>
            </a:lvl2pPr>
            <a:lvl3pPr marL="719907" indent="0">
              <a:buNone/>
              <a:defRPr sz="945"/>
            </a:lvl3pPr>
            <a:lvl4pPr marL="1079861" indent="0">
              <a:buNone/>
              <a:defRPr sz="787"/>
            </a:lvl4pPr>
            <a:lvl5pPr marL="1439814" indent="0">
              <a:buNone/>
              <a:defRPr sz="787"/>
            </a:lvl5pPr>
            <a:lvl6pPr marL="1799768" indent="0">
              <a:buNone/>
              <a:defRPr sz="787"/>
            </a:lvl6pPr>
            <a:lvl7pPr marL="2159721" indent="0">
              <a:buNone/>
              <a:defRPr sz="787"/>
            </a:lvl7pPr>
            <a:lvl8pPr marL="2519675" indent="0">
              <a:buNone/>
              <a:defRPr sz="787"/>
            </a:lvl8pPr>
            <a:lvl9pPr marL="2879628" indent="0">
              <a:buNone/>
              <a:defRPr sz="787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CA542A-1DEA-964F-BBC9-4531DBAB3ACB}" type="datetimeFigureOut">
              <a:rPr lang="ru-RU" smtClean="0"/>
              <a:t>02.05.2024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10E8D-7452-E447-B2EA-5F2656C8F3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46122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94953" y="383299"/>
            <a:ext cx="6209407" cy="13915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4953" y="1916484"/>
            <a:ext cx="6209407" cy="45678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94953" y="6672698"/>
            <a:ext cx="1619845" cy="3832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4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CA542A-1DEA-964F-BBC9-4531DBAB3ACB}" type="datetimeFigureOut">
              <a:rPr lang="ru-RU" smtClean="0"/>
              <a:t>02.05.2024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384773" y="6672698"/>
            <a:ext cx="2429768" cy="3832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4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084515" y="6672698"/>
            <a:ext cx="1619845" cy="3832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4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610E8D-7452-E447-B2EA-5F2656C8F3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085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719907" rtl="0" eaLnBrk="1" latinLnBrk="0" hangingPunct="1">
        <a:lnSpc>
          <a:spcPct val="90000"/>
        </a:lnSpc>
        <a:spcBef>
          <a:spcPct val="0"/>
        </a:spcBef>
        <a:buNone/>
        <a:defRPr sz="3464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9977" indent="-179977" algn="l" defTabSz="719907" rtl="0" eaLnBrk="1" latinLnBrk="0" hangingPunct="1">
        <a:lnSpc>
          <a:spcPct val="90000"/>
        </a:lnSpc>
        <a:spcBef>
          <a:spcPts val="787"/>
        </a:spcBef>
        <a:buFont typeface="Arial" panose="020B0604020202020204" pitchFamily="34" charset="0"/>
        <a:buChar char="•"/>
        <a:defRPr sz="2204" kern="1200">
          <a:solidFill>
            <a:schemeClr val="tx1"/>
          </a:solidFill>
          <a:latin typeface="+mn-lt"/>
          <a:ea typeface="+mn-ea"/>
          <a:cs typeface="+mn-cs"/>
        </a:defRPr>
      </a:lvl1pPr>
      <a:lvl2pPr marL="539930" indent="-179977" algn="l" defTabSz="719907" rtl="0" eaLnBrk="1" latinLnBrk="0" hangingPunct="1">
        <a:lnSpc>
          <a:spcPct val="90000"/>
        </a:lnSpc>
        <a:spcBef>
          <a:spcPts val="394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2pPr>
      <a:lvl3pPr marL="899884" indent="-179977" algn="l" defTabSz="719907" rtl="0" eaLnBrk="1" latinLnBrk="0" hangingPunct="1">
        <a:lnSpc>
          <a:spcPct val="90000"/>
        </a:lnSpc>
        <a:spcBef>
          <a:spcPts val="394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3pPr>
      <a:lvl4pPr marL="1259837" indent="-179977" algn="l" defTabSz="719907" rtl="0" eaLnBrk="1" latinLnBrk="0" hangingPunct="1">
        <a:lnSpc>
          <a:spcPct val="90000"/>
        </a:lnSpc>
        <a:spcBef>
          <a:spcPts val="394"/>
        </a:spcBef>
        <a:buFont typeface="Arial" panose="020B0604020202020204" pitchFamily="34" charset="0"/>
        <a:buChar char="•"/>
        <a:defRPr sz="1417" kern="1200">
          <a:solidFill>
            <a:schemeClr val="tx1"/>
          </a:solidFill>
          <a:latin typeface="+mn-lt"/>
          <a:ea typeface="+mn-ea"/>
          <a:cs typeface="+mn-cs"/>
        </a:defRPr>
      </a:lvl4pPr>
      <a:lvl5pPr marL="1619791" indent="-179977" algn="l" defTabSz="719907" rtl="0" eaLnBrk="1" latinLnBrk="0" hangingPunct="1">
        <a:lnSpc>
          <a:spcPct val="90000"/>
        </a:lnSpc>
        <a:spcBef>
          <a:spcPts val="394"/>
        </a:spcBef>
        <a:buFont typeface="Arial" panose="020B0604020202020204" pitchFamily="34" charset="0"/>
        <a:buChar char="•"/>
        <a:defRPr sz="1417" kern="1200">
          <a:solidFill>
            <a:schemeClr val="tx1"/>
          </a:solidFill>
          <a:latin typeface="+mn-lt"/>
          <a:ea typeface="+mn-ea"/>
          <a:cs typeface="+mn-cs"/>
        </a:defRPr>
      </a:lvl5pPr>
      <a:lvl6pPr marL="1979745" indent="-179977" algn="l" defTabSz="719907" rtl="0" eaLnBrk="1" latinLnBrk="0" hangingPunct="1">
        <a:lnSpc>
          <a:spcPct val="90000"/>
        </a:lnSpc>
        <a:spcBef>
          <a:spcPts val="394"/>
        </a:spcBef>
        <a:buFont typeface="Arial" panose="020B0604020202020204" pitchFamily="34" charset="0"/>
        <a:buChar char="•"/>
        <a:defRPr sz="1417" kern="1200">
          <a:solidFill>
            <a:schemeClr val="tx1"/>
          </a:solidFill>
          <a:latin typeface="+mn-lt"/>
          <a:ea typeface="+mn-ea"/>
          <a:cs typeface="+mn-cs"/>
        </a:defRPr>
      </a:lvl6pPr>
      <a:lvl7pPr marL="2339698" indent="-179977" algn="l" defTabSz="719907" rtl="0" eaLnBrk="1" latinLnBrk="0" hangingPunct="1">
        <a:lnSpc>
          <a:spcPct val="90000"/>
        </a:lnSpc>
        <a:spcBef>
          <a:spcPts val="394"/>
        </a:spcBef>
        <a:buFont typeface="Arial" panose="020B0604020202020204" pitchFamily="34" charset="0"/>
        <a:buChar char="•"/>
        <a:defRPr sz="1417" kern="1200">
          <a:solidFill>
            <a:schemeClr val="tx1"/>
          </a:solidFill>
          <a:latin typeface="+mn-lt"/>
          <a:ea typeface="+mn-ea"/>
          <a:cs typeface="+mn-cs"/>
        </a:defRPr>
      </a:lvl7pPr>
      <a:lvl8pPr marL="2699652" indent="-179977" algn="l" defTabSz="719907" rtl="0" eaLnBrk="1" latinLnBrk="0" hangingPunct="1">
        <a:lnSpc>
          <a:spcPct val="90000"/>
        </a:lnSpc>
        <a:spcBef>
          <a:spcPts val="394"/>
        </a:spcBef>
        <a:buFont typeface="Arial" panose="020B0604020202020204" pitchFamily="34" charset="0"/>
        <a:buChar char="•"/>
        <a:defRPr sz="1417" kern="1200">
          <a:solidFill>
            <a:schemeClr val="tx1"/>
          </a:solidFill>
          <a:latin typeface="+mn-lt"/>
          <a:ea typeface="+mn-ea"/>
          <a:cs typeface="+mn-cs"/>
        </a:defRPr>
      </a:lvl8pPr>
      <a:lvl9pPr marL="3059605" indent="-179977" algn="l" defTabSz="719907" rtl="0" eaLnBrk="1" latinLnBrk="0" hangingPunct="1">
        <a:lnSpc>
          <a:spcPct val="90000"/>
        </a:lnSpc>
        <a:spcBef>
          <a:spcPts val="394"/>
        </a:spcBef>
        <a:buFont typeface="Arial" panose="020B0604020202020204" pitchFamily="34" charset="0"/>
        <a:buChar char="•"/>
        <a:defRPr sz="141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19907" rtl="0" eaLnBrk="1" latinLnBrk="0" hangingPunct="1">
        <a:defRPr sz="1417" kern="1200">
          <a:solidFill>
            <a:schemeClr val="tx1"/>
          </a:solidFill>
          <a:latin typeface="+mn-lt"/>
          <a:ea typeface="+mn-ea"/>
          <a:cs typeface="+mn-cs"/>
        </a:defRPr>
      </a:lvl1pPr>
      <a:lvl2pPr marL="359954" algn="l" defTabSz="719907" rtl="0" eaLnBrk="1" latinLnBrk="0" hangingPunct="1">
        <a:defRPr sz="1417" kern="1200">
          <a:solidFill>
            <a:schemeClr val="tx1"/>
          </a:solidFill>
          <a:latin typeface="+mn-lt"/>
          <a:ea typeface="+mn-ea"/>
          <a:cs typeface="+mn-cs"/>
        </a:defRPr>
      </a:lvl2pPr>
      <a:lvl3pPr marL="719907" algn="l" defTabSz="719907" rtl="0" eaLnBrk="1" latinLnBrk="0" hangingPunct="1">
        <a:defRPr sz="1417" kern="1200">
          <a:solidFill>
            <a:schemeClr val="tx1"/>
          </a:solidFill>
          <a:latin typeface="+mn-lt"/>
          <a:ea typeface="+mn-ea"/>
          <a:cs typeface="+mn-cs"/>
        </a:defRPr>
      </a:lvl3pPr>
      <a:lvl4pPr marL="1079861" algn="l" defTabSz="719907" rtl="0" eaLnBrk="1" latinLnBrk="0" hangingPunct="1">
        <a:defRPr sz="1417" kern="1200">
          <a:solidFill>
            <a:schemeClr val="tx1"/>
          </a:solidFill>
          <a:latin typeface="+mn-lt"/>
          <a:ea typeface="+mn-ea"/>
          <a:cs typeface="+mn-cs"/>
        </a:defRPr>
      </a:lvl4pPr>
      <a:lvl5pPr marL="1439814" algn="l" defTabSz="719907" rtl="0" eaLnBrk="1" latinLnBrk="0" hangingPunct="1">
        <a:defRPr sz="1417" kern="1200">
          <a:solidFill>
            <a:schemeClr val="tx1"/>
          </a:solidFill>
          <a:latin typeface="+mn-lt"/>
          <a:ea typeface="+mn-ea"/>
          <a:cs typeface="+mn-cs"/>
        </a:defRPr>
      </a:lvl5pPr>
      <a:lvl6pPr marL="1799768" algn="l" defTabSz="719907" rtl="0" eaLnBrk="1" latinLnBrk="0" hangingPunct="1">
        <a:defRPr sz="1417" kern="1200">
          <a:solidFill>
            <a:schemeClr val="tx1"/>
          </a:solidFill>
          <a:latin typeface="+mn-lt"/>
          <a:ea typeface="+mn-ea"/>
          <a:cs typeface="+mn-cs"/>
        </a:defRPr>
      </a:lvl6pPr>
      <a:lvl7pPr marL="2159721" algn="l" defTabSz="719907" rtl="0" eaLnBrk="1" latinLnBrk="0" hangingPunct="1">
        <a:defRPr sz="1417" kern="1200">
          <a:solidFill>
            <a:schemeClr val="tx1"/>
          </a:solidFill>
          <a:latin typeface="+mn-lt"/>
          <a:ea typeface="+mn-ea"/>
          <a:cs typeface="+mn-cs"/>
        </a:defRPr>
      </a:lvl7pPr>
      <a:lvl8pPr marL="2519675" algn="l" defTabSz="719907" rtl="0" eaLnBrk="1" latinLnBrk="0" hangingPunct="1">
        <a:defRPr sz="1417" kern="1200">
          <a:solidFill>
            <a:schemeClr val="tx1"/>
          </a:solidFill>
          <a:latin typeface="+mn-lt"/>
          <a:ea typeface="+mn-ea"/>
          <a:cs typeface="+mn-cs"/>
        </a:defRPr>
      </a:lvl8pPr>
      <a:lvl9pPr marL="2879628" algn="l" defTabSz="719907" rtl="0" eaLnBrk="1" latinLnBrk="0" hangingPunct="1">
        <a:defRPr sz="141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microsoft.com/office/2007/relationships/hdphoto" Target="../media/hdphoto2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7797EB44-9179-9FBC-AED3-657F1BE59EB2}"/>
              </a:ext>
            </a:extLst>
          </p:cNvPr>
          <p:cNvSpPr/>
          <p:nvPr/>
        </p:nvSpPr>
        <p:spPr>
          <a:xfrm>
            <a:off x="-32698" y="-221822"/>
            <a:ext cx="7264707" cy="7430461"/>
          </a:xfrm>
          <a:prstGeom prst="rect">
            <a:avLst/>
          </a:prstGeom>
          <a:solidFill>
            <a:srgbClr val="9634A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BFF4D155-6FD0-84F6-2D3A-C7C091405102}"/>
              </a:ext>
            </a:extLst>
          </p:cNvPr>
          <p:cNvGrpSpPr/>
          <p:nvPr/>
        </p:nvGrpSpPr>
        <p:grpSpPr>
          <a:xfrm>
            <a:off x="163654" y="381700"/>
            <a:ext cx="7031063" cy="1384995"/>
            <a:chOff x="-2176305" y="412323"/>
            <a:chExt cx="7031063" cy="1384995"/>
          </a:xfrm>
        </p:grpSpPr>
        <p:sp>
          <p:nvSpPr>
            <p:cNvPr id="12" name="Прямоугольник: скругленные углы 11">
              <a:extLst>
                <a:ext uri="{FF2B5EF4-FFF2-40B4-BE49-F238E27FC236}">
                  <a16:creationId xmlns:a16="http://schemas.microsoft.com/office/drawing/2014/main" id="{95BBFD19-F624-8747-E9BC-DF2649397290}"/>
                </a:ext>
              </a:extLst>
            </p:cNvPr>
            <p:cNvSpPr/>
            <p:nvPr/>
          </p:nvSpPr>
          <p:spPr>
            <a:xfrm>
              <a:off x="-2176305" y="1094568"/>
              <a:ext cx="6872001" cy="669637"/>
            </a:xfrm>
            <a:prstGeom prst="roundRect">
              <a:avLst>
                <a:gd name="adj" fmla="val 42909"/>
              </a:avLst>
            </a:prstGeom>
            <a:solidFill>
              <a:schemeClr val="bg1"/>
            </a:solidFill>
            <a:ln>
              <a:solidFill>
                <a:srgbClr val="9634AE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029F67A2-A36D-BC23-C314-0637769ADFB0}"/>
                </a:ext>
              </a:extLst>
            </p:cNvPr>
            <p:cNvSpPr txBox="1"/>
            <p:nvPr/>
          </p:nvSpPr>
          <p:spPr>
            <a:xfrm>
              <a:off x="-2156336" y="412323"/>
              <a:ext cx="7011094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 fontAlgn="base"/>
              <a:r>
                <a:rPr lang="ru-RU" sz="4200" b="1" i="0" dirty="0">
                  <a:solidFill>
                    <a:schemeClr val="bg1"/>
                  </a:solidFill>
                  <a:effectLst/>
                  <a:latin typeface="Bahnschrift SemiBold Condensed" panose="020B0502040204020203" pitchFamily="34" charset="0"/>
                </a:rPr>
                <a:t>ВСЕРОССИЙСКИЙ ДЕНЬ ЗАБОТЫ</a:t>
              </a:r>
            </a:p>
            <a:p>
              <a:pPr algn="l" fontAlgn="base"/>
              <a:r>
                <a:rPr lang="ru-RU" sz="4200" b="1" dirty="0">
                  <a:solidFill>
                    <a:srgbClr val="9634AE"/>
                  </a:solidFill>
                  <a:latin typeface="Bahnschrift SemiBold Condensed" panose="020B0502040204020203" pitchFamily="34" charset="0"/>
                </a:rPr>
                <a:t>О ПАМЯТНИКАХ ИСТОРИИ И КУЛЬТУРЫ</a:t>
              </a:r>
              <a:endParaRPr lang="ru-RU" sz="4200" b="1" i="0" dirty="0">
                <a:solidFill>
                  <a:srgbClr val="9634AE"/>
                </a:solidFill>
                <a:effectLst/>
                <a:latin typeface="Bahnschrift SemiBold Condensed" panose="020B0502040204020203" pitchFamily="34" charset="0"/>
              </a:endParaRPr>
            </a:p>
          </p:txBody>
        </p:sp>
      </p:grp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D76D6D3D-34BD-5D3C-922A-A2614329D880}"/>
              </a:ext>
            </a:extLst>
          </p:cNvPr>
          <p:cNvPicPr>
            <a:picLocks noChangeAspect="1"/>
          </p:cNvPicPr>
          <p:nvPr/>
        </p:nvPicPr>
        <p:blipFill>
          <a:blip r:embed="rId2">
            <a:biLevel thresh="2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saturation sat="391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25320" y="-227438"/>
            <a:ext cx="1218276" cy="1218276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FD310B1-0F07-2372-8601-5B8F9F8B26C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413" r="2903"/>
          <a:stretch/>
        </p:blipFill>
        <p:spPr>
          <a:xfrm>
            <a:off x="-32698" y="2007528"/>
            <a:ext cx="7264707" cy="4607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91602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940B50C-5ED2-CC7E-D48F-D428A4112B8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0035"/>
          <a:stretch/>
        </p:blipFill>
        <p:spPr>
          <a:xfrm>
            <a:off x="3599656" y="0"/>
            <a:ext cx="3599657" cy="719931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BF5E7D1-310F-6563-4049-116AAD3ABE3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b="10035"/>
          <a:stretch/>
        </p:blipFill>
        <p:spPr>
          <a:xfrm>
            <a:off x="0" y="1"/>
            <a:ext cx="3599656" cy="7199313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C8B6404-864A-455F-C39A-146212DDD88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3815916" y="6520643"/>
            <a:ext cx="3167136" cy="45244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E49969A-435F-5626-D909-FA8FB96848B9}"/>
              </a:ext>
            </a:extLst>
          </p:cNvPr>
          <p:cNvSpPr txBox="1"/>
          <p:nvPr/>
        </p:nvSpPr>
        <p:spPr>
          <a:xfrm>
            <a:off x="0" y="108745"/>
            <a:ext cx="741818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base"/>
            <a:r>
              <a:rPr lang="ru-RU" sz="4200" b="1" dirty="0">
                <a:solidFill>
                  <a:schemeClr val="bg1"/>
                </a:solidFill>
                <a:latin typeface="Bahnschrift SemiBold Condensed" panose="020B0502040204020203" pitchFamily="34" charset="0"/>
              </a:rPr>
              <a:t>БЫЛО                         СТАЛО      </a:t>
            </a:r>
            <a:endParaRPr lang="ru-RU" sz="4200" b="1" i="0" dirty="0">
              <a:solidFill>
                <a:schemeClr val="bg1"/>
              </a:solidFill>
              <a:effectLst/>
              <a:latin typeface="Bahnschrift SemiBold Condensed" panose="020B0502040204020203" pitchFamily="34" charset="0"/>
            </a:endParaRPr>
          </a:p>
        </p:txBody>
      </p:sp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id="{A3703FB1-1ED5-0488-5A97-6DDA87C18F73}"/>
              </a:ext>
            </a:extLst>
          </p:cNvPr>
          <p:cNvCxnSpPr/>
          <p:nvPr/>
        </p:nvCxnSpPr>
        <p:spPr>
          <a:xfrm flipV="1">
            <a:off x="3599656" y="-1"/>
            <a:ext cx="0" cy="7199313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407205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940B50C-5ED2-CC7E-D48F-D428A4112B8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482" b="6552"/>
          <a:stretch/>
        </p:blipFill>
        <p:spPr>
          <a:xfrm>
            <a:off x="3599656" y="0"/>
            <a:ext cx="3599657" cy="719931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BF5E7D1-310F-6563-4049-116AAD3ABE3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0033"/>
          <a:stretch/>
        </p:blipFill>
        <p:spPr>
          <a:xfrm>
            <a:off x="0" y="1"/>
            <a:ext cx="3599656" cy="7199313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C8B6404-864A-455F-C39A-146212DDD88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216260" y="6520643"/>
            <a:ext cx="3167136" cy="45244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E49969A-435F-5626-D909-FA8FB96848B9}"/>
              </a:ext>
            </a:extLst>
          </p:cNvPr>
          <p:cNvSpPr txBox="1"/>
          <p:nvPr/>
        </p:nvSpPr>
        <p:spPr>
          <a:xfrm>
            <a:off x="1146412" y="81012"/>
            <a:ext cx="741818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base"/>
            <a:r>
              <a:rPr lang="ru-RU" sz="4200" b="1" dirty="0">
                <a:solidFill>
                  <a:schemeClr val="bg1"/>
                </a:solidFill>
                <a:latin typeface="Bahnschrift SemiBold Condensed" panose="020B0502040204020203" pitchFamily="34" charset="0"/>
              </a:rPr>
              <a:t>БЫЛО                         СТАЛО      </a:t>
            </a:r>
            <a:endParaRPr lang="ru-RU" sz="4200" b="1" i="0" dirty="0">
              <a:solidFill>
                <a:schemeClr val="bg1"/>
              </a:solidFill>
              <a:effectLst/>
              <a:latin typeface="Bahnschrift SemiBold Condensed" panose="020B0502040204020203" pitchFamily="34" charset="0"/>
            </a:endParaRPr>
          </a:p>
        </p:txBody>
      </p:sp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id="{A3703FB1-1ED5-0488-5A97-6DDA87C18F73}"/>
              </a:ext>
            </a:extLst>
          </p:cNvPr>
          <p:cNvCxnSpPr/>
          <p:nvPr/>
        </p:nvCxnSpPr>
        <p:spPr>
          <a:xfrm flipV="1">
            <a:off x="3599656" y="-1"/>
            <a:ext cx="0" cy="7199313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945099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CA2E54F-A41A-7665-B137-613D9BCB39A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331" r="30420"/>
          <a:stretch/>
        </p:blipFill>
        <p:spPr>
          <a:xfrm>
            <a:off x="0" y="-1"/>
            <a:ext cx="7199313" cy="7199313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FDA27DE-42BB-26F6-D61B-BA9DF45ACD1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3851871" y="6522306"/>
            <a:ext cx="3167136" cy="452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89099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CA2E54F-A41A-7665-B137-613D9BCB39A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1875" r="21875"/>
          <a:stretch/>
        </p:blipFill>
        <p:spPr>
          <a:xfrm>
            <a:off x="0" y="-1"/>
            <a:ext cx="7199313" cy="7199313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FDA27DE-42BB-26F6-D61B-BA9DF45ACD1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3851871" y="6522306"/>
            <a:ext cx="3167136" cy="452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69885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CA2E54F-A41A-7665-B137-613D9BCB39A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6667" r="16667"/>
          <a:stretch/>
        </p:blipFill>
        <p:spPr>
          <a:xfrm>
            <a:off x="0" y="-1"/>
            <a:ext cx="7199313" cy="7199313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FDA27DE-42BB-26F6-D61B-BA9DF45ACD1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3851871" y="6522306"/>
            <a:ext cx="3167136" cy="452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74279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CA2E54F-A41A-7665-B137-613D9BCB39A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332" r="19002"/>
          <a:stretch/>
        </p:blipFill>
        <p:spPr>
          <a:xfrm>
            <a:off x="0" y="-1"/>
            <a:ext cx="7199313" cy="7199313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FDA27DE-42BB-26F6-D61B-BA9DF45ACD1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3851871" y="6522306"/>
            <a:ext cx="3167136" cy="452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664405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959</TotalTime>
  <Words>12</Words>
  <Application>Microsoft Office PowerPoint</Application>
  <PresentationFormat>Произвольный</PresentationFormat>
  <Paragraphs>4</Paragraphs>
  <Slides>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12" baseType="lpstr">
      <vt:lpstr>Arial</vt:lpstr>
      <vt:lpstr>Calibri</vt:lpstr>
      <vt:lpstr>Bahnschrift SemiBold Condensed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Microsoft Office User</dc:creator>
  <cp:lastModifiedBy>Тарасенко Анна Валерьевна</cp:lastModifiedBy>
  <cp:revision>107</cp:revision>
  <dcterms:created xsi:type="dcterms:W3CDTF">2022-06-02T07:13:40Z</dcterms:created>
  <dcterms:modified xsi:type="dcterms:W3CDTF">2024-05-01T23:29:32Z</dcterms:modified>
</cp:coreProperties>
</file>