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rawings/drawing1.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344" r:id="rId2"/>
    <p:sldId id="261" r:id="rId3"/>
    <p:sldId id="319" r:id="rId4"/>
    <p:sldId id="346" r:id="rId5"/>
    <p:sldId id="321" r:id="rId6"/>
    <p:sldId id="323" r:id="rId7"/>
    <p:sldId id="283" r:id="rId8"/>
    <p:sldId id="324" r:id="rId9"/>
    <p:sldId id="341" r:id="rId10"/>
    <p:sldId id="340" r:id="rId11"/>
    <p:sldId id="328" r:id="rId12"/>
    <p:sldId id="332" r:id="rId13"/>
    <p:sldId id="329" r:id="rId14"/>
    <p:sldId id="331" r:id="rId15"/>
    <p:sldId id="327" r:id="rId16"/>
    <p:sldId id="330" r:id="rId17"/>
    <p:sldId id="343"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FDBBB"/>
    <a:srgbClr val="D1BD2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13" autoAdjust="0"/>
    <p:restoredTop sz="96224" autoAdjust="0"/>
  </p:normalViewPr>
  <p:slideViewPr>
    <p:cSldViewPr snapToGrid="0" snapToObjects="1">
      <p:cViewPr>
        <p:scale>
          <a:sx n="30" d="100"/>
          <a:sy n="30" d="100"/>
        </p:scale>
        <p:origin x="138" y="-852"/>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34000978097829537"/>
          <c:y val="0.17889370386925041"/>
          <c:w val="0.48048458415851075"/>
          <c:h val="0.76075219429926377"/>
        </c:manualLayout>
      </c:layout>
      <c:barChart>
        <c:barDir val="bar"/>
        <c:grouping val="clustered"/>
        <c:ser>
          <c:idx val="0"/>
          <c:order val="0"/>
          <c:tx>
            <c:strRef>
              <c:f>Лист1!$B$1</c:f>
              <c:strCache>
                <c:ptCount val="1"/>
                <c:pt idx="0">
                  <c:v>Количество опрошенных 32 человека</c:v>
                </c:pt>
              </c:strCache>
            </c:strRef>
          </c:tx>
          <c:dPt>
            <c:idx val="1"/>
            <c:spPr>
              <a:solidFill>
                <a:srgbClr val="0070C0"/>
              </a:solidFill>
            </c:spPr>
          </c:dPt>
          <c:dPt>
            <c:idx val="2"/>
            <c:spPr>
              <a:solidFill>
                <a:srgbClr val="FFC000"/>
              </a:solidFill>
            </c:spPr>
          </c:dPt>
          <c:dPt>
            <c:idx val="3"/>
            <c:spPr>
              <a:solidFill>
                <a:srgbClr val="DFDBBB"/>
              </a:solidFill>
            </c:spPr>
          </c:dPt>
          <c:dLbls>
            <c:showVal val="1"/>
          </c:dLbls>
          <c:cat>
            <c:strRef>
              <c:f>Лист1!$A$2:$A$5</c:f>
              <c:strCache>
                <c:ptCount val="4"/>
                <c:pt idx="0">
                  <c:v>Индивидуальный подход изучения материала</c:v>
                </c:pt>
                <c:pt idx="1">
                  <c:v>Наглядность</c:v>
                </c:pt>
                <c:pt idx="2">
                  <c:v>Комфортность</c:v>
                </c:pt>
                <c:pt idx="3">
                  <c:v>Систематизация знаний</c:v>
                </c:pt>
              </c:strCache>
            </c:strRef>
          </c:cat>
          <c:val>
            <c:numRef>
              <c:f>Лист1!$B$2:$B$5</c:f>
              <c:numCache>
                <c:formatCode>0%</c:formatCode>
                <c:ptCount val="4"/>
                <c:pt idx="0">
                  <c:v>1</c:v>
                </c:pt>
                <c:pt idx="1">
                  <c:v>0.93</c:v>
                </c:pt>
                <c:pt idx="2">
                  <c:v>1</c:v>
                </c:pt>
                <c:pt idx="3">
                  <c:v>0.84000000000000064</c:v>
                </c:pt>
              </c:numCache>
            </c:numRef>
          </c:val>
        </c:ser>
        <c:axId val="68164608"/>
        <c:axId val="68195072"/>
      </c:barChart>
      <c:catAx>
        <c:axId val="68164608"/>
        <c:scaling>
          <c:orientation val="minMax"/>
        </c:scaling>
        <c:axPos val="l"/>
        <c:tickLblPos val="nextTo"/>
        <c:txPr>
          <a:bodyPr/>
          <a:lstStyle/>
          <a:p>
            <a:pPr>
              <a:defRPr sz="2800" b="1">
                <a:solidFill>
                  <a:srgbClr val="002060"/>
                </a:solidFill>
                <a:latin typeface="Times New Roman" pitchFamily="18" charset="0"/>
                <a:cs typeface="Times New Roman" pitchFamily="18" charset="0"/>
              </a:defRPr>
            </a:pPr>
            <a:endParaRPr lang="ru-RU"/>
          </a:p>
        </c:txPr>
        <c:crossAx val="68195072"/>
        <c:crosses val="autoZero"/>
        <c:auto val="1"/>
        <c:lblAlgn val="ctr"/>
        <c:lblOffset val="100"/>
      </c:catAx>
      <c:valAx>
        <c:axId val="68195072"/>
        <c:scaling>
          <c:orientation val="minMax"/>
          <c:max val="1.05"/>
          <c:min val="0"/>
        </c:scaling>
        <c:axPos val="b"/>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 sourceLinked="1"/>
        <c:tickLblPos val="low"/>
        <c:crossAx val="68164608"/>
        <c:crosses val="autoZero"/>
        <c:crossBetween val="between"/>
      </c:valAx>
    </c:plotArea>
    <c:plotVisOnly val="1"/>
  </c:chart>
  <c:txPr>
    <a:bodyPr/>
    <a:lstStyle/>
    <a:p>
      <a:pPr>
        <a:defRPr sz="1800"/>
      </a:pPr>
      <a:endParaRPr lang="ru-RU"/>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3.3620919882202102E-2"/>
          <c:y val="2.3847675904706558E-2"/>
          <c:w val="0.90643688484251883"/>
          <c:h val="0.93740627883262329"/>
        </c:manualLayout>
      </c:layout>
      <c:barChart>
        <c:barDir val="col"/>
        <c:grouping val="clustered"/>
        <c:ser>
          <c:idx val="0"/>
          <c:order val="0"/>
          <c:tx>
            <c:strRef>
              <c:f>Лист1!$B$1</c:f>
              <c:strCache>
                <c:ptCount val="1"/>
                <c:pt idx="0">
                  <c:v>Ряд 1</c:v>
                </c:pt>
              </c:strCache>
            </c:strRef>
          </c:tx>
          <c:dPt>
            <c:idx val="0"/>
            <c:spPr>
              <a:solidFill>
                <a:srgbClr val="C00000"/>
              </a:solidFill>
            </c:spPr>
          </c:dPt>
          <c:dPt>
            <c:idx val="1"/>
            <c:spPr>
              <a:solidFill>
                <a:srgbClr val="FFFF00"/>
              </a:solidFill>
            </c:spPr>
          </c:dPt>
          <c:dPt>
            <c:idx val="2"/>
            <c:spPr>
              <a:solidFill>
                <a:schemeClr val="bg2">
                  <a:lumMod val="75000"/>
                </a:schemeClr>
              </a:solidFill>
            </c:spPr>
          </c:dPt>
          <c:dPt>
            <c:idx val="3"/>
            <c:spPr>
              <a:solidFill>
                <a:schemeClr val="accent2">
                  <a:lumMod val="50000"/>
                </a:schemeClr>
              </a:solidFill>
            </c:spPr>
          </c:dPt>
          <c:dPt>
            <c:idx val="4"/>
            <c:spPr>
              <a:solidFill>
                <a:srgbClr val="002060"/>
              </a:solidFill>
            </c:spPr>
          </c:dPt>
          <c:dLbls>
            <c:txPr>
              <a:bodyPr/>
              <a:lstStyle/>
              <a:p>
                <a:pPr>
                  <a:defRPr sz="2400"/>
                </a:pPr>
                <a:endParaRPr lang="ru-RU"/>
              </a:p>
            </c:txPr>
            <c:showVal val="1"/>
          </c:dLbls>
          <c:cat>
            <c:strRef>
              <c:f>Лист1!$A$2:$A$7</c:f>
              <c:strCache>
                <c:ptCount val="6"/>
                <c:pt idx="0">
                  <c:v>Общение с родственниками</c:v>
                </c:pt>
                <c:pt idx="1">
                  <c:v>Просмотр журналов и газет в онлайн формате</c:v>
                </c:pt>
                <c:pt idx="2">
                  <c:v>Прослушивание музыки</c:v>
                </c:pt>
                <c:pt idx="3">
                  <c:v>Просмотр фильмов и передач</c:v>
                </c:pt>
                <c:pt idx="4">
                  <c:v>Использование интернет ресурсов для получения необходимой информации</c:v>
                </c:pt>
                <c:pt idx="5">
                  <c:v>Оплата коммунальных услуг</c:v>
                </c:pt>
              </c:strCache>
            </c:strRef>
          </c:cat>
          <c:val>
            <c:numRef>
              <c:f>Лист1!$B$2:$B$7</c:f>
              <c:numCache>
                <c:formatCode>General</c:formatCode>
                <c:ptCount val="6"/>
                <c:pt idx="0">
                  <c:v>100</c:v>
                </c:pt>
                <c:pt idx="1">
                  <c:v>23</c:v>
                </c:pt>
                <c:pt idx="2">
                  <c:v>10</c:v>
                </c:pt>
                <c:pt idx="3">
                  <c:v>76</c:v>
                </c:pt>
                <c:pt idx="4">
                  <c:v>58</c:v>
                </c:pt>
                <c:pt idx="5">
                  <c:v>69</c:v>
                </c:pt>
              </c:numCache>
            </c:numRef>
          </c:val>
        </c:ser>
        <c:axId val="98964608"/>
        <c:axId val="98966144"/>
      </c:barChart>
      <c:catAx>
        <c:axId val="98964608"/>
        <c:scaling>
          <c:orientation val="minMax"/>
        </c:scaling>
        <c:axPos val="b"/>
        <c:tickLblPos val="nextTo"/>
        <c:txPr>
          <a:bodyPr/>
          <a:lstStyle/>
          <a:p>
            <a:pPr>
              <a:defRPr sz="2400"/>
            </a:pPr>
            <a:endParaRPr lang="ru-RU"/>
          </a:p>
        </c:txPr>
        <c:crossAx val="98966144"/>
        <c:crosses val="autoZero"/>
        <c:auto val="1"/>
        <c:lblAlgn val="ctr"/>
        <c:lblOffset val="100"/>
      </c:catAx>
      <c:valAx>
        <c:axId val="98966144"/>
        <c:scaling>
          <c:orientation val="minMax"/>
          <c:max val="100"/>
          <c:min val="0"/>
        </c:scaling>
        <c:axPos val="l"/>
        <c:majorGridlines/>
        <c:numFmt formatCode="General" sourceLinked="1"/>
        <c:tickLblPos val="nextTo"/>
        <c:crossAx val="98964608"/>
        <c:crosses val="autoZero"/>
        <c:crossBetween val="between"/>
      </c:valAx>
    </c:plotArea>
    <c:plotVisOnly val="1"/>
  </c:chart>
  <c:txPr>
    <a:bodyPr/>
    <a:lstStyle/>
    <a:p>
      <a:pPr>
        <a:defRPr sz="1800" b="1">
          <a:solidFill>
            <a:srgbClr val="002060"/>
          </a:solidFill>
          <a:latin typeface="Times New Roman" pitchFamily="18" charset="0"/>
          <a:cs typeface="Times New Roman" pitchFamily="18" charset="0"/>
        </a:defRPr>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D25C4-3582-4DC5-84E0-7FA05DD9BF6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ru-RU"/>
        </a:p>
      </dgm:t>
    </dgm:pt>
    <dgm:pt modelId="{72EED9DA-48B2-4B85-B4AA-7457D443E7E9}">
      <dgm:prSet phldrT="[Текст]" custT="1"/>
      <dgm:spPr/>
      <dgm:t>
        <a:bodyPr/>
        <a:lstStyle/>
        <a:p>
          <a:pPr>
            <a:lnSpc>
              <a:spcPct val="100000"/>
            </a:lnSpc>
            <a:spcAft>
              <a:spcPts val="0"/>
            </a:spcAft>
          </a:pPr>
          <a:r>
            <a:rPr lang="ru-RU" sz="4400" b="1" dirty="0" smtClean="0">
              <a:solidFill>
                <a:srgbClr val="002060"/>
              </a:solidFill>
              <a:latin typeface="Times New Roman" pitchFamily="18" charset="0"/>
              <a:cs typeface="Times New Roman" pitchFamily="18" charset="0"/>
            </a:rPr>
            <a:t>Проект реализуется в процессе взаимодействия и сотрудничества с Региональной Общественной  Организацией «Молодежный добровольческий клуб «</a:t>
          </a:r>
          <a:r>
            <a:rPr lang="ru-RU" sz="4400" b="1" dirty="0" err="1" smtClean="0">
              <a:solidFill>
                <a:srgbClr val="002060"/>
              </a:solidFill>
              <a:latin typeface="Times New Roman" pitchFamily="18" charset="0"/>
              <a:cs typeface="Times New Roman" pitchFamily="18" charset="0"/>
            </a:rPr>
            <a:t>ВнуЧат</a:t>
          </a:r>
          <a:r>
            <a:rPr lang="ru-RU" sz="4400" b="1" dirty="0" smtClean="0">
              <a:solidFill>
                <a:srgbClr val="002060"/>
              </a:solidFill>
              <a:latin typeface="Times New Roman" pitchFamily="18" charset="0"/>
              <a:cs typeface="Times New Roman" pitchFamily="18" charset="0"/>
            </a:rPr>
            <a:t>». Обучение проходит по адресу: </a:t>
          </a:r>
        </a:p>
        <a:p>
          <a:pPr>
            <a:lnSpc>
              <a:spcPct val="100000"/>
            </a:lnSpc>
            <a:spcAft>
              <a:spcPts val="0"/>
            </a:spcAft>
          </a:pPr>
          <a:r>
            <a:rPr lang="ru-RU" sz="4400" b="1" dirty="0" smtClean="0">
              <a:solidFill>
                <a:srgbClr val="002060"/>
              </a:solidFill>
              <a:latin typeface="Times New Roman" pitchFamily="18" charset="0"/>
              <a:cs typeface="Times New Roman" pitchFamily="18" charset="0"/>
            </a:rPr>
            <a:t>г. Санкт-Петербург, ул. </a:t>
          </a:r>
          <a:r>
            <a:rPr lang="ru-RU" sz="4400" b="1" dirty="0" err="1" smtClean="0">
              <a:solidFill>
                <a:srgbClr val="002060"/>
              </a:solidFill>
              <a:latin typeface="Times New Roman" pitchFamily="18" charset="0"/>
              <a:cs typeface="Times New Roman" pitchFamily="18" charset="0"/>
            </a:rPr>
            <a:t>Прилукская</a:t>
          </a:r>
          <a:r>
            <a:rPr lang="ru-RU" sz="4400" b="1" dirty="0" smtClean="0">
              <a:solidFill>
                <a:srgbClr val="002060"/>
              </a:solidFill>
              <a:latin typeface="Times New Roman" pitchFamily="18" charset="0"/>
              <a:cs typeface="Times New Roman" pitchFamily="18" charset="0"/>
            </a:rPr>
            <a:t>, д.24</a:t>
          </a:r>
          <a:endParaRPr lang="ru-RU" sz="4400" b="1" dirty="0">
            <a:solidFill>
              <a:srgbClr val="002060"/>
            </a:solidFill>
            <a:latin typeface="Times New Roman" pitchFamily="18" charset="0"/>
            <a:cs typeface="Times New Roman" pitchFamily="18" charset="0"/>
          </a:endParaRPr>
        </a:p>
      </dgm:t>
    </dgm:pt>
    <dgm:pt modelId="{15FBD63B-9CC9-4BDE-AC63-58E4FB84FCF4}" type="parTrans" cxnId="{E990AF02-AA58-4CFD-8D40-8CF5B1287BDD}">
      <dgm:prSet/>
      <dgm:spPr/>
      <dgm:t>
        <a:bodyPr/>
        <a:lstStyle/>
        <a:p>
          <a:endParaRPr lang="ru-RU"/>
        </a:p>
      </dgm:t>
    </dgm:pt>
    <dgm:pt modelId="{BBF6C7BE-4CF0-4A25-83BF-AA5A40A37281}" type="sibTrans" cxnId="{E990AF02-AA58-4CFD-8D40-8CF5B1287BDD}">
      <dgm:prSet/>
      <dgm:spPr/>
      <dgm:t>
        <a:bodyPr/>
        <a:lstStyle/>
        <a:p>
          <a:endParaRPr lang="ru-RU"/>
        </a:p>
      </dgm:t>
    </dgm:pt>
    <dgm:pt modelId="{BC790A39-8EBF-4851-8AED-082C8867A52D}" type="pres">
      <dgm:prSet presAssocID="{0A5D25C4-3582-4DC5-84E0-7FA05DD9BF6E}" presName="hierChild1" presStyleCnt="0">
        <dgm:presLayoutVars>
          <dgm:chPref val="1"/>
          <dgm:dir/>
          <dgm:animOne val="branch"/>
          <dgm:animLvl val="lvl"/>
          <dgm:resizeHandles/>
        </dgm:presLayoutVars>
      </dgm:prSet>
      <dgm:spPr/>
      <dgm:t>
        <a:bodyPr/>
        <a:lstStyle/>
        <a:p>
          <a:endParaRPr lang="ru-RU"/>
        </a:p>
      </dgm:t>
    </dgm:pt>
    <dgm:pt modelId="{250004ED-7BB3-40B8-A743-6ECB9376D103}" type="pres">
      <dgm:prSet presAssocID="{72EED9DA-48B2-4B85-B4AA-7457D443E7E9}" presName="hierRoot1" presStyleCnt="0"/>
      <dgm:spPr/>
    </dgm:pt>
    <dgm:pt modelId="{63023783-085A-459C-AE36-E7D424227D47}" type="pres">
      <dgm:prSet presAssocID="{72EED9DA-48B2-4B85-B4AA-7457D443E7E9}" presName="composite" presStyleCnt="0"/>
      <dgm:spPr/>
    </dgm:pt>
    <dgm:pt modelId="{563E6284-3B2C-4DEE-B82E-BEBAF3DCFFA1}" type="pres">
      <dgm:prSet presAssocID="{72EED9DA-48B2-4B85-B4AA-7457D443E7E9}" presName="background" presStyleLbl="node0" presStyleIdx="0" presStyleCnt="1"/>
      <dgm:spPr>
        <a:solidFill>
          <a:srgbClr val="92D050"/>
        </a:solidFill>
      </dgm:spPr>
      <dgm:t>
        <a:bodyPr/>
        <a:lstStyle/>
        <a:p>
          <a:endParaRPr lang="ru-RU"/>
        </a:p>
      </dgm:t>
    </dgm:pt>
    <dgm:pt modelId="{38401AC7-0DDE-43B9-B066-3A10E277D336}" type="pres">
      <dgm:prSet presAssocID="{72EED9DA-48B2-4B85-B4AA-7457D443E7E9}" presName="text" presStyleLbl="fgAcc0" presStyleIdx="0" presStyleCnt="1" custScaleX="177758" custScaleY="131071" custLinFactNeighborX="-42831" custLinFactNeighborY="-4441">
        <dgm:presLayoutVars>
          <dgm:chPref val="3"/>
        </dgm:presLayoutVars>
      </dgm:prSet>
      <dgm:spPr/>
      <dgm:t>
        <a:bodyPr/>
        <a:lstStyle/>
        <a:p>
          <a:endParaRPr lang="ru-RU"/>
        </a:p>
      </dgm:t>
    </dgm:pt>
    <dgm:pt modelId="{1C8CBFA9-A593-4FE3-B6D5-1EDA67A84C7D}" type="pres">
      <dgm:prSet presAssocID="{72EED9DA-48B2-4B85-B4AA-7457D443E7E9}" presName="hierChild2" presStyleCnt="0"/>
      <dgm:spPr/>
    </dgm:pt>
  </dgm:ptLst>
  <dgm:cxnLst>
    <dgm:cxn modelId="{95CD5632-49E3-4845-879C-EA078785419F}" type="presOf" srcId="{0A5D25C4-3582-4DC5-84E0-7FA05DD9BF6E}" destId="{BC790A39-8EBF-4851-8AED-082C8867A52D}" srcOrd="0" destOrd="0" presId="urn:microsoft.com/office/officeart/2005/8/layout/hierarchy1"/>
    <dgm:cxn modelId="{40B2CD81-0870-48D7-AD60-23B8A0BE5C27}" type="presOf" srcId="{72EED9DA-48B2-4B85-B4AA-7457D443E7E9}" destId="{38401AC7-0DDE-43B9-B066-3A10E277D336}" srcOrd="0" destOrd="0" presId="urn:microsoft.com/office/officeart/2005/8/layout/hierarchy1"/>
    <dgm:cxn modelId="{E990AF02-AA58-4CFD-8D40-8CF5B1287BDD}" srcId="{0A5D25C4-3582-4DC5-84E0-7FA05DD9BF6E}" destId="{72EED9DA-48B2-4B85-B4AA-7457D443E7E9}" srcOrd="0" destOrd="0" parTransId="{15FBD63B-9CC9-4BDE-AC63-58E4FB84FCF4}" sibTransId="{BBF6C7BE-4CF0-4A25-83BF-AA5A40A37281}"/>
    <dgm:cxn modelId="{85C6340B-77B9-44DA-89F9-82580E8714CE}" type="presParOf" srcId="{BC790A39-8EBF-4851-8AED-082C8867A52D}" destId="{250004ED-7BB3-40B8-A743-6ECB9376D103}" srcOrd="0" destOrd="0" presId="urn:microsoft.com/office/officeart/2005/8/layout/hierarchy1"/>
    <dgm:cxn modelId="{9276A2F8-35E6-4C93-97EA-4C2167E10DA2}" type="presParOf" srcId="{250004ED-7BB3-40B8-A743-6ECB9376D103}" destId="{63023783-085A-459C-AE36-E7D424227D47}" srcOrd="0" destOrd="0" presId="urn:microsoft.com/office/officeart/2005/8/layout/hierarchy1"/>
    <dgm:cxn modelId="{21EBB29F-3B3D-47D5-8DEB-4929BFA2E204}" type="presParOf" srcId="{63023783-085A-459C-AE36-E7D424227D47}" destId="{563E6284-3B2C-4DEE-B82E-BEBAF3DCFFA1}" srcOrd="0" destOrd="0" presId="urn:microsoft.com/office/officeart/2005/8/layout/hierarchy1"/>
    <dgm:cxn modelId="{1E5B952B-B00E-4C33-B8C8-5B8E29BF117B}" type="presParOf" srcId="{63023783-085A-459C-AE36-E7D424227D47}" destId="{38401AC7-0DDE-43B9-B066-3A10E277D336}" srcOrd="1" destOrd="0" presId="urn:microsoft.com/office/officeart/2005/8/layout/hierarchy1"/>
    <dgm:cxn modelId="{37FD1D3B-CE8F-4B31-A40A-EFC90B14CD10}" type="presParOf" srcId="{250004ED-7BB3-40B8-A743-6ECB9376D103}" destId="{1C8CBFA9-A593-4FE3-B6D5-1EDA67A84C7D}"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63E6284-3B2C-4DEE-B82E-BEBAF3DCFFA1}">
      <dsp:nvSpPr>
        <dsp:cNvPr id="0" name=""/>
        <dsp:cNvSpPr/>
      </dsp:nvSpPr>
      <dsp:spPr>
        <a:xfrm>
          <a:off x="-722729" y="2348678"/>
          <a:ext cx="11562381" cy="5413753"/>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01AC7-0DDE-43B9-B066-3A10E277D336}">
      <dsp:nvSpPr>
        <dsp:cNvPr id="0" name=""/>
        <dsp:cNvSpPr/>
      </dsp:nvSpPr>
      <dsp:spPr>
        <a:xfrm>
          <a:off x="0" y="3035271"/>
          <a:ext cx="11562381" cy="54137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100000"/>
            </a:lnSpc>
            <a:spcBef>
              <a:spcPct val="0"/>
            </a:spcBef>
            <a:spcAft>
              <a:spcPts val="0"/>
            </a:spcAft>
          </a:pPr>
          <a:r>
            <a:rPr lang="ru-RU" sz="4400" b="1" kern="1200" dirty="0" smtClean="0">
              <a:solidFill>
                <a:srgbClr val="002060"/>
              </a:solidFill>
              <a:latin typeface="Times New Roman" pitchFamily="18" charset="0"/>
              <a:cs typeface="Times New Roman" pitchFamily="18" charset="0"/>
            </a:rPr>
            <a:t>Проект реализуется в процессе взаимодействия и сотрудничества с Региональной Общественной  Организацией «Молодежный добровольческий клуб «</a:t>
          </a:r>
          <a:r>
            <a:rPr lang="ru-RU" sz="4400" b="1" kern="1200" dirty="0" err="1" smtClean="0">
              <a:solidFill>
                <a:srgbClr val="002060"/>
              </a:solidFill>
              <a:latin typeface="Times New Roman" pitchFamily="18" charset="0"/>
              <a:cs typeface="Times New Roman" pitchFamily="18" charset="0"/>
            </a:rPr>
            <a:t>ВнуЧат</a:t>
          </a:r>
          <a:r>
            <a:rPr lang="ru-RU" sz="4400" b="1" kern="1200" dirty="0" smtClean="0">
              <a:solidFill>
                <a:srgbClr val="002060"/>
              </a:solidFill>
              <a:latin typeface="Times New Roman" pitchFamily="18" charset="0"/>
              <a:cs typeface="Times New Roman" pitchFamily="18" charset="0"/>
            </a:rPr>
            <a:t>». Обучение проходит по адресу: </a:t>
          </a:r>
        </a:p>
        <a:p>
          <a:pPr lvl="0" algn="ctr" defTabSz="1955800">
            <a:lnSpc>
              <a:spcPct val="100000"/>
            </a:lnSpc>
            <a:spcBef>
              <a:spcPct val="0"/>
            </a:spcBef>
            <a:spcAft>
              <a:spcPts val="0"/>
            </a:spcAft>
          </a:pPr>
          <a:r>
            <a:rPr lang="ru-RU" sz="4400" b="1" kern="1200" dirty="0" smtClean="0">
              <a:solidFill>
                <a:srgbClr val="002060"/>
              </a:solidFill>
              <a:latin typeface="Times New Roman" pitchFamily="18" charset="0"/>
              <a:cs typeface="Times New Roman" pitchFamily="18" charset="0"/>
            </a:rPr>
            <a:t>г. Санкт-Петербург, ул. </a:t>
          </a:r>
          <a:r>
            <a:rPr lang="ru-RU" sz="4400" b="1" kern="1200" dirty="0" err="1" smtClean="0">
              <a:solidFill>
                <a:srgbClr val="002060"/>
              </a:solidFill>
              <a:latin typeface="Times New Roman" pitchFamily="18" charset="0"/>
              <a:cs typeface="Times New Roman" pitchFamily="18" charset="0"/>
            </a:rPr>
            <a:t>Прилукская</a:t>
          </a:r>
          <a:r>
            <a:rPr lang="ru-RU" sz="4400" b="1" kern="1200" dirty="0" smtClean="0">
              <a:solidFill>
                <a:srgbClr val="002060"/>
              </a:solidFill>
              <a:latin typeface="Times New Roman" pitchFamily="18" charset="0"/>
              <a:cs typeface="Times New Roman" pitchFamily="18" charset="0"/>
            </a:rPr>
            <a:t>, д.24</a:t>
          </a:r>
          <a:endParaRPr lang="ru-RU" sz="4400" b="1" kern="1200" dirty="0">
            <a:solidFill>
              <a:srgbClr val="002060"/>
            </a:solidFill>
            <a:latin typeface="Times New Roman" pitchFamily="18" charset="0"/>
            <a:cs typeface="Times New Roman" pitchFamily="18" charset="0"/>
          </a:endParaRPr>
        </a:p>
      </dsp:txBody>
      <dsp:txXfrm>
        <a:off x="0" y="3035271"/>
        <a:ext cx="11562381" cy="54137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0.4888</cdr:x>
      <cdr:y>0.12168</cdr:y>
    </cdr:to>
    <cdr:sp macro="" textlink="">
      <cdr:nvSpPr>
        <cdr:cNvPr id="2" name="Lorem ipsum dolor sit amet, consectetur adipiscing elit, sed do eiusmod tempor incididunt ut labore et dolore magna aliqua. Ut enim ad minim veniam, quis nostrud exercitation ullamco laboris nisi ut aliquip ex ea commodo consequat. Duis aute irure dolor "/>
        <cdr:cNvSpPr txBox="1"/>
      </cdr:nvSpPr>
      <cdr:spPr>
        <a:xfrm xmlns:a="http://schemas.openxmlformats.org/drawingml/2006/main">
          <a:off x="0" y="0"/>
          <a:ext cx="7446260" cy="1046438"/>
        </a:xfrm>
        <a:prstGeom xmlns:a="http://schemas.openxmlformats.org/drawingml/2006/main" prst="rect">
          <a:avLst/>
        </a:prstGeom>
        <a:ln xmlns:a="http://schemas.openxmlformats.org/drawingml/2006/main" w="25400">
          <a:solidFill>
            <a:srgbClr val="248DDA">
              <a:lumMod val="60000"/>
              <a:lumOff val="40000"/>
            </a:srgbClr>
          </a:solidFill>
          <a:miter lim="400000"/>
        </a:ln>
        <a:extLst xmlns:a="http://schemas.openxmlformats.org/drawingml/2006/main">
          <a:ext uri="{C572A759-6A51-4108-AA02-DFA0A04FC94B}">
            <ma14:wrappingTextBoxFlag xmlns:r="http://schemas.openxmlformats.org/officeDocument/2006/relationships" xmlns:p="http://schemas.openxmlformats.org/presentationml/2006/main" xmlns:ma14="http://schemas.microsoft.com/office/mac/drawingml/2011/main" xmlns:a14="http://schemas.microsoft.com/office/drawing/2010/main" xmlns:m="http://schemas.openxmlformats.org/officeDocument/2006/math" xmlns="" xmlns:lc="http://schemas.openxmlformats.org/drawingml/2006/lockedCanvas" val="1"/>
          </a:ext>
        </a:extLst>
      </cdr:spPr>
      <cdr:txBody>
        <a:bodyPr xmlns:a="http://schemas.openxmlformats.org/drawingml/2006/main" wrap="square" tIns="91439" bIns="91439">
          <a:spAutoFit/>
        </a:bodyPr>
        <a:lstStyle xmlns:a="http://schemas.openxmlformats.org/drawingml/2006/main">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Calibri"/>
              <a:ea typeface="Calibri"/>
              <a:cs typeface="Calibri"/>
              <a:sym typeface="Calibri"/>
            </a:defRPr>
          </a:lvl9pPr>
        </a:lstStyle>
        <a:p xmlns:a="http://schemas.openxmlformats.org/drawingml/2006/main">
          <a:r>
            <a:rPr lang="ru-RU" sz="2800" b="1" dirty="0" smtClean="0">
              <a:solidFill>
                <a:srgbClr val="002060"/>
              </a:solidFill>
              <a:latin typeface="Times New Roman" pitchFamily="18" charset="0"/>
              <a:ea typeface="Open Sans" panose="020B0606030504020204" pitchFamily="34" charset="0"/>
              <a:cs typeface="Times New Roman" pitchFamily="18" charset="0"/>
            </a:rPr>
            <a:t>Возраст опрошенных участников: 55-70 лет</a:t>
          </a:r>
        </a:p>
        <a:p xmlns:a="http://schemas.openxmlformats.org/drawingml/2006/main">
          <a:r>
            <a:rPr lang="ru-RU" sz="2800" b="1" dirty="0" smtClean="0">
              <a:solidFill>
                <a:srgbClr val="002060"/>
              </a:solidFill>
              <a:latin typeface="Times New Roman" pitchFamily="18" charset="0"/>
              <a:ea typeface="Open Sans" panose="020B0606030504020204" pitchFamily="34" charset="0"/>
              <a:cs typeface="Times New Roman" pitchFamily="18" charset="0"/>
            </a:rPr>
            <a:t>Количество участников 52 человека</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1143000" y="685800"/>
            <a:ext cx="4572000" cy="3429000"/>
          </a:xfrm>
          <a:prstGeom prst="rect">
            <a:avLst/>
          </a:prstGeom>
        </p:spPr>
        <p:txBody>
          <a:bodyPr/>
          <a:lstStyle/>
          <a:p>
            <a:endParaRPr/>
          </a:p>
        </p:txBody>
      </p:sp>
      <p:sp>
        <p:nvSpPr>
          <p:cNvPr id="97" name="Shape 9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3213374437"/>
      </p:ext>
    </p:extLst>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20480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89750A73-96F9-4CCA-992B-B8202E31186D}" type="slidenum">
              <a:rPr lang="fr-CA"/>
              <a:pPr fontAlgn="base">
                <a:spcBef>
                  <a:spcPct val="0"/>
                </a:spcBef>
                <a:spcAft>
                  <a:spcPct val="0"/>
                </a:spcAft>
              </a:pPr>
              <a:t>10</a:t>
            </a:fld>
            <a:endParaRPr lang="fr-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Rectangle"/>
          <p:cNvSpPr/>
          <p:nvPr/>
        </p:nvSpPr>
        <p:spPr>
          <a:xfrm>
            <a:off x="-7144" y="12446000"/>
            <a:ext cx="24398288" cy="1270000"/>
          </a:xfrm>
          <a:prstGeom prst="rect">
            <a:avLst/>
          </a:prstGeom>
          <a:solidFill>
            <a:schemeClr val="tx2"/>
          </a:solidFill>
          <a:ln w="25400">
            <a:miter lim="400000"/>
          </a:ln>
        </p:spPr>
        <p:txBody>
          <a:bodyPr tIns="91439" bIns="91439" anchor="ctr"/>
          <a:lstStyle/>
          <a:p>
            <a:endParaRPr/>
          </a:p>
        </p:txBody>
      </p:sp>
      <p:grpSp>
        <p:nvGrpSpPr>
          <p:cNvPr id="16" name="Group"/>
          <p:cNvGrpSpPr/>
          <p:nvPr/>
        </p:nvGrpSpPr>
        <p:grpSpPr>
          <a:xfrm>
            <a:off x="801609" y="12842292"/>
            <a:ext cx="2497416" cy="404042"/>
            <a:chOff x="0" y="0"/>
            <a:chExt cx="2497415" cy="404040"/>
          </a:xfrm>
        </p:grpSpPr>
        <p:sp>
          <p:nvSpPr>
            <p:cNvPr id="12" name="Graphic 33"/>
            <p:cNvSpPr/>
            <p:nvPr/>
          </p:nvSpPr>
          <p:spPr>
            <a:xfrm>
              <a:off x="1396031" y="0"/>
              <a:ext cx="404042"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8035" y="14363"/>
                  </a:moveTo>
                  <a:lnTo>
                    <a:pt x="18035" y="7235"/>
                  </a:lnTo>
                  <a:cubicBezTo>
                    <a:pt x="18034" y="6075"/>
                    <a:pt x="17093" y="5136"/>
                    <a:pt x="15934" y="5136"/>
                  </a:cubicBezTo>
                  <a:lnTo>
                    <a:pt x="5666" y="5136"/>
                  </a:lnTo>
                  <a:cubicBezTo>
                    <a:pt x="4506" y="5136"/>
                    <a:pt x="3565" y="6077"/>
                    <a:pt x="3565" y="7237"/>
                  </a:cubicBezTo>
                  <a:lnTo>
                    <a:pt x="3565" y="14365"/>
                  </a:lnTo>
                  <a:cubicBezTo>
                    <a:pt x="3566" y="15525"/>
                    <a:pt x="4506" y="16465"/>
                    <a:pt x="5666" y="16465"/>
                  </a:cubicBezTo>
                  <a:lnTo>
                    <a:pt x="15934" y="16465"/>
                  </a:lnTo>
                  <a:cubicBezTo>
                    <a:pt x="17094" y="16465"/>
                    <a:pt x="18035" y="15524"/>
                    <a:pt x="18035" y="14363"/>
                  </a:cubicBezTo>
                  <a:close/>
                  <a:moveTo>
                    <a:pt x="15947" y="6037"/>
                  </a:moveTo>
                  <a:lnTo>
                    <a:pt x="15552" y="6037"/>
                  </a:lnTo>
                  <a:lnTo>
                    <a:pt x="10800" y="9799"/>
                  </a:lnTo>
                  <a:lnTo>
                    <a:pt x="6048" y="6037"/>
                  </a:lnTo>
                  <a:lnTo>
                    <a:pt x="5652" y="6037"/>
                  </a:lnTo>
                  <a:cubicBezTo>
                    <a:pt x="4995" y="6037"/>
                    <a:pt x="4463" y="6570"/>
                    <a:pt x="4464" y="7227"/>
                  </a:cubicBezTo>
                  <a:lnTo>
                    <a:pt x="4464" y="14373"/>
                  </a:lnTo>
                  <a:cubicBezTo>
                    <a:pt x="4464" y="15030"/>
                    <a:pt x="4995" y="15563"/>
                    <a:pt x="5652" y="15564"/>
                  </a:cubicBezTo>
                  <a:lnTo>
                    <a:pt x="6048" y="15564"/>
                  </a:lnTo>
                  <a:lnTo>
                    <a:pt x="6048" y="8136"/>
                  </a:lnTo>
                  <a:lnTo>
                    <a:pt x="10800" y="11801"/>
                  </a:lnTo>
                  <a:lnTo>
                    <a:pt x="15552" y="8137"/>
                  </a:lnTo>
                  <a:lnTo>
                    <a:pt x="15552" y="15564"/>
                  </a:lnTo>
                  <a:lnTo>
                    <a:pt x="15948" y="15564"/>
                  </a:lnTo>
                  <a:cubicBezTo>
                    <a:pt x="16605" y="15563"/>
                    <a:pt x="17136" y="15030"/>
                    <a:pt x="17136" y="14373"/>
                  </a:cubicBezTo>
                  <a:lnTo>
                    <a:pt x="17136" y="7227"/>
                  </a:lnTo>
                  <a:cubicBezTo>
                    <a:pt x="17137" y="6570"/>
                    <a:pt x="16605" y="6037"/>
                    <a:pt x="15948" y="6037"/>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3" name="Graphic 172"/>
            <p:cNvSpPr/>
            <p:nvPr/>
          </p:nvSpPr>
          <p:spPr>
            <a:xfrm>
              <a:off x="698015" y="0"/>
              <a:ext cx="404042"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7932" y="6872"/>
                  </a:moveTo>
                  <a:cubicBezTo>
                    <a:pt x="17415" y="7098"/>
                    <a:pt x="16868" y="7248"/>
                    <a:pt x="16309" y="7318"/>
                  </a:cubicBezTo>
                  <a:cubicBezTo>
                    <a:pt x="16899" y="6967"/>
                    <a:pt x="17340" y="6411"/>
                    <a:pt x="17549" y="5756"/>
                  </a:cubicBezTo>
                  <a:cubicBezTo>
                    <a:pt x="16996" y="6084"/>
                    <a:pt x="16392" y="6316"/>
                    <a:pt x="15762" y="6440"/>
                  </a:cubicBezTo>
                  <a:cubicBezTo>
                    <a:pt x="14701" y="5303"/>
                    <a:pt x="12919" y="5241"/>
                    <a:pt x="11782" y="6302"/>
                  </a:cubicBezTo>
                  <a:cubicBezTo>
                    <a:pt x="11208" y="6837"/>
                    <a:pt x="10883" y="7587"/>
                    <a:pt x="10886" y="8372"/>
                  </a:cubicBezTo>
                  <a:cubicBezTo>
                    <a:pt x="10884" y="8590"/>
                    <a:pt x="10906" y="8807"/>
                    <a:pt x="10952" y="9020"/>
                  </a:cubicBezTo>
                  <a:cubicBezTo>
                    <a:pt x="8682" y="8907"/>
                    <a:pt x="6569" y="7830"/>
                    <a:pt x="5143" y="6061"/>
                  </a:cubicBezTo>
                  <a:cubicBezTo>
                    <a:pt x="4390" y="7351"/>
                    <a:pt x="4768" y="9004"/>
                    <a:pt x="6007" y="9838"/>
                  </a:cubicBezTo>
                  <a:cubicBezTo>
                    <a:pt x="5561" y="9826"/>
                    <a:pt x="5124" y="9707"/>
                    <a:pt x="4733" y="9490"/>
                  </a:cubicBezTo>
                  <a:lnTo>
                    <a:pt x="4733" y="9521"/>
                  </a:lnTo>
                  <a:cubicBezTo>
                    <a:pt x="4734" y="10865"/>
                    <a:pt x="5676" y="12024"/>
                    <a:pt x="6991" y="12298"/>
                  </a:cubicBezTo>
                  <a:cubicBezTo>
                    <a:pt x="6750" y="12361"/>
                    <a:pt x="6502" y="12392"/>
                    <a:pt x="6252" y="12391"/>
                  </a:cubicBezTo>
                  <a:cubicBezTo>
                    <a:pt x="6073" y="12394"/>
                    <a:pt x="5895" y="12378"/>
                    <a:pt x="5719" y="12342"/>
                  </a:cubicBezTo>
                  <a:cubicBezTo>
                    <a:pt x="6090" y="13490"/>
                    <a:pt x="7146" y="14279"/>
                    <a:pt x="8352" y="14311"/>
                  </a:cubicBezTo>
                  <a:cubicBezTo>
                    <a:pt x="7356" y="15092"/>
                    <a:pt x="6126" y="15517"/>
                    <a:pt x="4860" y="15516"/>
                  </a:cubicBezTo>
                  <a:cubicBezTo>
                    <a:pt x="4635" y="15518"/>
                    <a:pt x="4410" y="15505"/>
                    <a:pt x="4186" y="15477"/>
                  </a:cubicBezTo>
                  <a:cubicBezTo>
                    <a:pt x="7913" y="17867"/>
                    <a:pt x="12872" y="16784"/>
                    <a:pt x="15262" y="13057"/>
                  </a:cubicBezTo>
                  <a:cubicBezTo>
                    <a:pt x="16095" y="11759"/>
                    <a:pt x="16535" y="10247"/>
                    <a:pt x="16530" y="8704"/>
                  </a:cubicBezTo>
                  <a:cubicBezTo>
                    <a:pt x="16530" y="8580"/>
                    <a:pt x="16526" y="8459"/>
                    <a:pt x="16520" y="8339"/>
                  </a:cubicBezTo>
                  <a:cubicBezTo>
                    <a:pt x="17076" y="7940"/>
                    <a:pt x="17555" y="7443"/>
                    <a:pt x="17932" y="6872"/>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4" name="Graphic 186"/>
            <p:cNvSpPr/>
            <p:nvPr/>
          </p:nvSpPr>
          <p:spPr>
            <a:xfrm>
              <a:off x="0" y="0"/>
              <a:ext cx="404041"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0800" y="3821"/>
                  </a:moveTo>
                  <a:cubicBezTo>
                    <a:pt x="6946" y="3831"/>
                    <a:pt x="3830" y="6964"/>
                    <a:pt x="3840" y="10818"/>
                  </a:cubicBezTo>
                  <a:cubicBezTo>
                    <a:pt x="3844" y="12281"/>
                    <a:pt x="4308" y="13705"/>
                    <a:pt x="5165" y="14890"/>
                  </a:cubicBezTo>
                  <a:lnTo>
                    <a:pt x="4301" y="17482"/>
                  </a:lnTo>
                  <a:lnTo>
                    <a:pt x="6977" y="16625"/>
                  </a:lnTo>
                  <a:cubicBezTo>
                    <a:pt x="8109" y="17379"/>
                    <a:pt x="9440" y="17780"/>
                    <a:pt x="10800" y="17779"/>
                  </a:cubicBezTo>
                  <a:cubicBezTo>
                    <a:pt x="14654" y="17779"/>
                    <a:pt x="17779" y="14654"/>
                    <a:pt x="17779" y="10800"/>
                  </a:cubicBezTo>
                  <a:cubicBezTo>
                    <a:pt x="17779" y="6946"/>
                    <a:pt x="14654" y="3821"/>
                    <a:pt x="10800" y="3821"/>
                  </a:cubicBezTo>
                  <a:close/>
                  <a:moveTo>
                    <a:pt x="14849" y="13676"/>
                  </a:moveTo>
                  <a:cubicBezTo>
                    <a:pt x="14564" y="14193"/>
                    <a:pt x="14062" y="14555"/>
                    <a:pt x="13481" y="14661"/>
                  </a:cubicBezTo>
                  <a:cubicBezTo>
                    <a:pt x="13121" y="14738"/>
                    <a:pt x="12642" y="14800"/>
                    <a:pt x="11043" y="14136"/>
                  </a:cubicBezTo>
                  <a:cubicBezTo>
                    <a:pt x="9633" y="13443"/>
                    <a:pt x="8436" y="12383"/>
                    <a:pt x="7579" y="11067"/>
                  </a:cubicBezTo>
                  <a:cubicBezTo>
                    <a:pt x="7106" y="10460"/>
                    <a:pt x="6819" y="9729"/>
                    <a:pt x="6752" y="8962"/>
                  </a:cubicBezTo>
                  <a:cubicBezTo>
                    <a:pt x="6734" y="8320"/>
                    <a:pt x="6993" y="7701"/>
                    <a:pt x="7464" y="7263"/>
                  </a:cubicBezTo>
                  <a:cubicBezTo>
                    <a:pt x="7660" y="7091"/>
                    <a:pt x="7915" y="7002"/>
                    <a:pt x="8176" y="7014"/>
                  </a:cubicBezTo>
                  <a:cubicBezTo>
                    <a:pt x="8261" y="7014"/>
                    <a:pt x="8339" y="7018"/>
                    <a:pt x="8409" y="7021"/>
                  </a:cubicBezTo>
                  <a:cubicBezTo>
                    <a:pt x="8613" y="7030"/>
                    <a:pt x="8716" y="7042"/>
                    <a:pt x="8850" y="7366"/>
                  </a:cubicBezTo>
                  <a:cubicBezTo>
                    <a:pt x="9019" y="7772"/>
                    <a:pt x="9426" y="8773"/>
                    <a:pt x="9476" y="8878"/>
                  </a:cubicBezTo>
                  <a:cubicBezTo>
                    <a:pt x="9546" y="8991"/>
                    <a:pt x="9557" y="9132"/>
                    <a:pt x="9505" y="9256"/>
                  </a:cubicBezTo>
                  <a:cubicBezTo>
                    <a:pt x="9448" y="9374"/>
                    <a:pt x="9372" y="9482"/>
                    <a:pt x="9280" y="9576"/>
                  </a:cubicBezTo>
                  <a:cubicBezTo>
                    <a:pt x="9178" y="9695"/>
                    <a:pt x="9080" y="9785"/>
                    <a:pt x="8978" y="9912"/>
                  </a:cubicBezTo>
                  <a:cubicBezTo>
                    <a:pt x="8883" y="10023"/>
                    <a:pt x="8777" y="10142"/>
                    <a:pt x="8896" y="10344"/>
                  </a:cubicBezTo>
                  <a:cubicBezTo>
                    <a:pt x="9201" y="10866"/>
                    <a:pt x="9582" y="11340"/>
                    <a:pt x="10025" y="11751"/>
                  </a:cubicBezTo>
                  <a:cubicBezTo>
                    <a:pt x="10500" y="12187"/>
                    <a:pt x="11054" y="12529"/>
                    <a:pt x="11657" y="12759"/>
                  </a:cubicBezTo>
                  <a:cubicBezTo>
                    <a:pt x="11821" y="12837"/>
                    <a:pt x="12015" y="12806"/>
                    <a:pt x="12147" y="12681"/>
                  </a:cubicBezTo>
                  <a:cubicBezTo>
                    <a:pt x="12341" y="12451"/>
                    <a:pt x="12523" y="12211"/>
                    <a:pt x="12691" y="11961"/>
                  </a:cubicBezTo>
                  <a:cubicBezTo>
                    <a:pt x="12794" y="11790"/>
                    <a:pt x="13010" y="11724"/>
                    <a:pt x="13190" y="11809"/>
                  </a:cubicBezTo>
                  <a:cubicBezTo>
                    <a:pt x="13378" y="11875"/>
                    <a:pt x="14373" y="12367"/>
                    <a:pt x="14577" y="12470"/>
                  </a:cubicBezTo>
                  <a:cubicBezTo>
                    <a:pt x="14782" y="12572"/>
                    <a:pt x="14917" y="12622"/>
                    <a:pt x="14966" y="12708"/>
                  </a:cubicBezTo>
                  <a:cubicBezTo>
                    <a:pt x="15019" y="13035"/>
                    <a:pt x="14978" y="13371"/>
                    <a:pt x="14847" y="13676"/>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5" name="Graphic 129"/>
            <p:cNvSpPr/>
            <p:nvPr/>
          </p:nvSpPr>
          <p:spPr>
            <a:xfrm>
              <a:off x="2094720" y="0"/>
              <a:ext cx="402696" cy="401348"/>
            </a:xfrm>
            <a:custGeom>
              <a:avLst/>
              <a:gdLst/>
              <a:ahLst/>
              <a:cxnLst>
                <a:cxn ang="0">
                  <a:pos x="wd2" y="hd2"/>
                </a:cxn>
                <a:cxn ang="5400000">
                  <a:pos x="wd2" y="hd2"/>
                </a:cxn>
                <a:cxn ang="10800000">
                  <a:pos x="wd2" y="hd2"/>
                </a:cxn>
                <a:cxn ang="16200000">
                  <a:pos x="wd2" y="hd2"/>
                </a:cxn>
              </a:cxnLst>
              <a:rect l="0" t="0" r="r" b="b"/>
              <a:pathLst>
                <a:path w="21600" h="21600" extrusionOk="0">
                  <a:moveTo>
                    <a:pt x="17920" y="5364"/>
                  </a:moveTo>
                  <a:cubicBezTo>
                    <a:pt x="18538" y="5160"/>
                    <a:pt x="19144" y="4924"/>
                    <a:pt x="19737" y="4657"/>
                  </a:cubicBezTo>
                  <a:cubicBezTo>
                    <a:pt x="20832" y="6262"/>
                    <a:pt x="21476" y="8134"/>
                    <a:pt x="21600" y="10075"/>
                  </a:cubicBezTo>
                  <a:lnTo>
                    <a:pt x="18723" y="10075"/>
                  </a:lnTo>
                  <a:cubicBezTo>
                    <a:pt x="18669" y="8476"/>
                    <a:pt x="18399" y="6891"/>
                    <a:pt x="17920" y="5364"/>
                  </a:cubicBezTo>
                  <a:close/>
                  <a:moveTo>
                    <a:pt x="17414" y="3994"/>
                  </a:moveTo>
                  <a:cubicBezTo>
                    <a:pt x="17890" y="3840"/>
                    <a:pt x="18345" y="3665"/>
                    <a:pt x="18787" y="3479"/>
                  </a:cubicBezTo>
                  <a:cubicBezTo>
                    <a:pt x="17907" y="2509"/>
                    <a:pt x="16859" y="1706"/>
                    <a:pt x="15695" y="1109"/>
                  </a:cubicBezTo>
                  <a:cubicBezTo>
                    <a:pt x="16401" y="1984"/>
                    <a:pt x="16981" y="2955"/>
                    <a:pt x="17418" y="3992"/>
                  </a:cubicBezTo>
                  <a:close/>
                  <a:moveTo>
                    <a:pt x="16032" y="4382"/>
                  </a:moveTo>
                  <a:cubicBezTo>
                    <a:pt x="14986" y="1993"/>
                    <a:pt x="13372" y="343"/>
                    <a:pt x="11522" y="0"/>
                  </a:cubicBezTo>
                  <a:lnTo>
                    <a:pt x="11522" y="4979"/>
                  </a:lnTo>
                  <a:cubicBezTo>
                    <a:pt x="13043" y="4935"/>
                    <a:pt x="14555" y="4734"/>
                    <a:pt x="16035" y="4380"/>
                  </a:cubicBezTo>
                  <a:close/>
                  <a:moveTo>
                    <a:pt x="19727" y="16961"/>
                  </a:moveTo>
                  <a:cubicBezTo>
                    <a:pt x="20829" y="15352"/>
                    <a:pt x="21476" y="13473"/>
                    <a:pt x="21599" y="11525"/>
                  </a:cubicBezTo>
                  <a:lnTo>
                    <a:pt x="18723" y="11525"/>
                  </a:lnTo>
                  <a:cubicBezTo>
                    <a:pt x="18669" y="13129"/>
                    <a:pt x="18398" y="14718"/>
                    <a:pt x="17916" y="16249"/>
                  </a:cubicBezTo>
                  <a:cubicBezTo>
                    <a:pt x="18532" y="16454"/>
                    <a:pt x="19136" y="16692"/>
                    <a:pt x="19727" y="16961"/>
                  </a:cubicBezTo>
                  <a:close/>
                  <a:moveTo>
                    <a:pt x="17415" y="17610"/>
                  </a:moveTo>
                  <a:cubicBezTo>
                    <a:pt x="16979" y="18648"/>
                    <a:pt x="16399" y="19619"/>
                    <a:pt x="15692" y="20494"/>
                  </a:cubicBezTo>
                  <a:cubicBezTo>
                    <a:pt x="16859" y="19898"/>
                    <a:pt x="17909" y="19096"/>
                    <a:pt x="18791" y="18125"/>
                  </a:cubicBezTo>
                  <a:cubicBezTo>
                    <a:pt x="18350" y="17935"/>
                    <a:pt x="17894" y="17758"/>
                    <a:pt x="17418" y="17606"/>
                  </a:cubicBezTo>
                  <a:close/>
                  <a:moveTo>
                    <a:pt x="11522" y="16623"/>
                  </a:moveTo>
                  <a:lnTo>
                    <a:pt x="11522" y="21600"/>
                  </a:lnTo>
                  <a:cubicBezTo>
                    <a:pt x="13373" y="21256"/>
                    <a:pt x="14990" y="19605"/>
                    <a:pt x="16037" y="17215"/>
                  </a:cubicBezTo>
                  <a:cubicBezTo>
                    <a:pt x="14556" y="16863"/>
                    <a:pt x="13043" y="16664"/>
                    <a:pt x="11522" y="16623"/>
                  </a:cubicBezTo>
                  <a:close/>
                  <a:moveTo>
                    <a:pt x="17280" y="11525"/>
                  </a:moveTo>
                  <a:lnTo>
                    <a:pt x="11522" y="11525"/>
                  </a:lnTo>
                  <a:lnTo>
                    <a:pt x="11522" y="15174"/>
                  </a:lnTo>
                  <a:cubicBezTo>
                    <a:pt x="13218" y="15218"/>
                    <a:pt x="14904" y="15446"/>
                    <a:pt x="16551" y="15855"/>
                  </a:cubicBezTo>
                  <a:cubicBezTo>
                    <a:pt x="16984" y="14450"/>
                    <a:pt x="17229" y="12994"/>
                    <a:pt x="17280" y="11525"/>
                  </a:cubicBezTo>
                  <a:close/>
                  <a:moveTo>
                    <a:pt x="16558" y="5757"/>
                  </a:moveTo>
                  <a:cubicBezTo>
                    <a:pt x="14908" y="6163"/>
                    <a:pt x="13220" y="6388"/>
                    <a:pt x="11522" y="6429"/>
                  </a:cubicBezTo>
                  <a:lnTo>
                    <a:pt x="11522" y="10075"/>
                  </a:lnTo>
                  <a:lnTo>
                    <a:pt x="17280" y="10075"/>
                  </a:lnTo>
                  <a:cubicBezTo>
                    <a:pt x="17229" y="8610"/>
                    <a:pt x="16985" y="7158"/>
                    <a:pt x="16555" y="5757"/>
                  </a:cubicBezTo>
                  <a:close/>
                  <a:moveTo>
                    <a:pt x="3680" y="5364"/>
                  </a:moveTo>
                  <a:cubicBezTo>
                    <a:pt x="3062" y="5160"/>
                    <a:pt x="2456" y="4924"/>
                    <a:pt x="1863" y="4657"/>
                  </a:cubicBezTo>
                  <a:cubicBezTo>
                    <a:pt x="768" y="6262"/>
                    <a:pt x="124" y="8134"/>
                    <a:pt x="0" y="10075"/>
                  </a:cubicBezTo>
                  <a:lnTo>
                    <a:pt x="2877" y="10075"/>
                  </a:lnTo>
                  <a:cubicBezTo>
                    <a:pt x="2931" y="8476"/>
                    <a:pt x="3201" y="6891"/>
                    <a:pt x="3680" y="5364"/>
                  </a:cubicBezTo>
                  <a:close/>
                  <a:moveTo>
                    <a:pt x="4186" y="3994"/>
                  </a:moveTo>
                  <a:cubicBezTo>
                    <a:pt x="3706" y="3842"/>
                    <a:pt x="3251" y="3663"/>
                    <a:pt x="2807" y="3479"/>
                  </a:cubicBezTo>
                  <a:cubicBezTo>
                    <a:pt x="3688" y="2508"/>
                    <a:pt x="4738" y="1705"/>
                    <a:pt x="5905" y="1109"/>
                  </a:cubicBezTo>
                  <a:cubicBezTo>
                    <a:pt x="5199" y="1984"/>
                    <a:pt x="4619" y="2955"/>
                    <a:pt x="4182" y="3992"/>
                  </a:cubicBezTo>
                  <a:close/>
                  <a:moveTo>
                    <a:pt x="5568" y="4382"/>
                  </a:moveTo>
                  <a:cubicBezTo>
                    <a:pt x="6614" y="1993"/>
                    <a:pt x="8227" y="343"/>
                    <a:pt x="10078" y="0"/>
                  </a:cubicBezTo>
                  <a:lnTo>
                    <a:pt x="10078" y="4979"/>
                  </a:lnTo>
                  <a:cubicBezTo>
                    <a:pt x="8557" y="4935"/>
                    <a:pt x="7045" y="4734"/>
                    <a:pt x="5565" y="4380"/>
                  </a:cubicBezTo>
                  <a:close/>
                  <a:moveTo>
                    <a:pt x="1873" y="16961"/>
                  </a:moveTo>
                  <a:cubicBezTo>
                    <a:pt x="771" y="15352"/>
                    <a:pt x="124" y="13473"/>
                    <a:pt x="1" y="11525"/>
                  </a:cubicBezTo>
                  <a:lnTo>
                    <a:pt x="2877" y="11525"/>
                  </a:lnTo>
                  <a:cubicBezTo>
                    <a:pt x="2931" y="13129"/>
                    <a:pt x="3202" y="14718"/>
                    <a:pt x="3684" y="16249"/>
                  </a:cubicBezTo>
                  <a:cubicBezTo>
                    <a:pt x="3068" y="16454"/>
                    <a:pt x="2464" y="16692"/>
                    <a:pt x="1873" y="16961"/>
                  </a:cubicBezTo>
                  <a:close/>
                  <a:moveTo>
                    <a:pt x="4185" y="17610"/>
                  </a:moveTo>
                  <a:cubicBezTo>
                    <a:pt x="4621" y="18648"/>
                    <a:pt x="5201" y="19619"/>
                    <a:pt x="5908" y="20494"/>
                  </a:cubicBezTo>
                  <a:cubicBezTo>
                    <a:pt x="4740" y="19897"/>
                    <a:pt x="3688" y="19093"/>
                    <a:pt x="2806" y="18121"/>
                  </a:cubicBezTo>
                  <a:cubicBezTo>
                    <a:pt x="3250" y="17935"/>
                    <a:pt x="3706" y="17758"/>
                    <a:pt x="4182" y="17606"/>
                  </a:cubicBezTo>
                  <a:close/>
                  <a:moveTo>
                    <a:pt x="10078" y="16623"/>
                  </a:moveTo>
                  <a:lnTo>
                    <a:pt x="10078" y="21600"/>
                  </a:lnTo>
                  <a:cubicBezTo>
                    <a:pt x="8227" y="21256"/>
                    <a:pt x="6610" y="19605"/>
                    <a:pt x="5563" y="17215"/>
                  </a:cubicBezTo>
                  <a:cubicBezTo>
                    <a:pt x="7044" y="16863"/>
                    <a:pt x="8557" y="16664"/>
                    <a:pt x="10078" y="16623"/>
                  </a:cubicBezTo>
                  <a:close/>
                  <a:moveTo>
                    <a:pt x="4320" y="11525"/>
                  </a:moveTo>
                  <a:lnTo>
                    <a:pt x="10078" y="11525"/>
                  </a:lnTo>
                  <a:lnTo>
                    <a:pt x="10078" y="15174"/>
                  </a:lnTo>
                  <a:cubicBezTo>
                    <a:pt x="8382" y="15218"/>
                    <a:pt x="6696" y="15446"/>
                    <a:pt x="5049" y="15855"/>
                  </a:cubicBezTo>
                  <a:cubicBezTo>
                    <a:pt x="4616" y="14450"/>
                    <a:pt x="4371" y="12994"/>
                    <a:pt x="4320" y="11525"/>
                  </a:cubicBezTo>
                  <a:close/>
                  <a:moveTo>
                    <a:pt x="5042" y="5757"/>
                  </a:moveTo>
                  <a:cubicBezTo>
                    <a:pt x="6692" y="6163"/>
                    <a:pt x="8380" y="6388"/>
                    <a:pt x="10078" y="6429"/>
                  </a:cubicBezTo>
                  <a:lnTo>
                    <a:pt x="10078" y="10075"/>
                  </a:lnTo>
                  <a:lnTo>
                    <a:pt x="4320" y="10075"/>
                  </a:lnTo>
                  <a:cubicBezTo>
                    <a:pt x="4371" y="8610"/>
                    <a:pt x="4615" y="7158"/>
                    <a:pt x="5045" y="5757"/>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grpSp>
      <p:sp>
        <p:nvSpPr>
          <p:cNvPr id="17" name="Idea Presentation"/>
          <p:cNvSpPr txBox="1"/>
          <p:nvPr/>
        </p:nvSpPr>
        <p:spPr>
          <a:xfrm>
            <a:off x="3704024" y="12751927"/>
            <a:ext cx="3353615" cy="58477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914400">
              <a:defRPr sz="2600">
                <a:solidFill>
                  <a:srgbClr val="A9A9A9"/>
                </a:solidFill>
                <a:latin typeface="OpenSans"/>
                <a:ea typeface="OpenSans"/>
                <a:cs typeface="OpenSans"/>
                <a:sym typeface="OpenSans"/>
              </a:defRPr>
            </a:lvl1pPr>
          </a:lstStyle>
          <a:p>
            <a:r>
              <a:rPr dirty="0">
                <a:solidFill>
                  <a:schemeClr val="bg2"/>
                </a:solidFill>
                <a:latin typeface="Open Sans" panose="020B0606030504020204" pitchFamily="34" charset="0"/>
                <a:ea typeface="Open Sans" panose="020B0606030504020204" pitchFamily="34" charset="0"/>
                <a:cs typeface="Open Sans" panose="020B0606030504020204" pitchFamily="34" charset="0"/>
              </a:rPr>
              <a:t>Idea Presentation</a:t>
            </a:r>
          </a:p>
        </p:txBody>
      </p:sp>
      <p:sp>
        <p:nvSpPr>
          <p:cNvPr id="18" name="Slide Number"/>
          <p:cNvSpPr txBox="1">
            <a:spLocks noGrp="1"/>
          </p:cNvSpPr>
          <p:nvPr>
            <p:ph type="sldNum" sz="quarter" idx="2"/>
          </p:nvPr>
        </p:nvSpPr>
        <p:spPr>
          <a:xfrm>
            <a:off x="23137445" y="12751927"/>
            <a:ext cx="794416" cy="584773"/>
          </a:xfrm>
          <a:prstGeom prst="rect">
            <a:avLst/>
          </a:prstGeom>
        </p:spPr>
        <p:txBody>
          <a:bodyPr wrap="square"/>
          <a:lstStyle>
            <a:lvl1pPr algn="ctr">
              <a:defRPr sz="2600">
                <a:solidFill>
                  <a:schemeClr val="bg2"/>
                </a:solidFill>
              </a:defRPr>
            </a:lvl1pPr>
          </a:lstStyle>
          <a:p>
            <a:fld id="{86CB4B4D-7CA3-9044-876B-883B54F8677D}" type="slidenum">
              <a:rPr lang="ru-RU" smtClean="0"/>
              <a:pPr/>
              <a:t>‹#›</a:t>
            </a:fld>
            <a:endParaRPr lang="ru-RU"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88" name="Picture Placeholder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9"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3_S2">
    <p:spTree>
      <p:nvGrpSpPr>
        <p:cNvPr id="1" name=""/>
        <p:cNvGrpSpPr/>
        <p:nvPr/>
      </p:nvGrpSpPr>
      <p:grpSpPr>
        <a:xfrm>
          <a:off x="0" y="0"/>
          <a:ext cx="0" cy="0"/>
          <a:chOff x="0" y="0"/>
          <a:chExt cx="0" cy="0"/>
        </a:xfrm>
      </p:grpSpPr>
      <p:sp>
        <p:nvSpPr>
          <p:cNvPr id="8" name="Text Placeholder 3"/>
          <p:cNvSpPr>
            <a:spLocks noGrp="1"/>
          </p:cNvSpPr>
          <p:nvPr>
            <p:ph type="body" sz="half" idx="2"/>
          </p:nvPr>
        </p:nvSpPr>
        <p:spPr>
          <a:xfrm>
            <a:off x="1016001" y="2356855"/>
            <a:ext cx="22315635" cy="462013"/>
          </a:xfrm>
          <a:prstGeom prst="rect">
            <a:avLst/>
          </a:prstGeom>
        </p:spPr>
        <p:txBody>
          <a:bodyPr wrap="none" lIns="0" tIns="0" rIns="0" bIns="0" anchor="ctr">
            <a:noAutofit/>
          </a:bodyPr>
          <a:lstStyle>
            <a:lvl1pPr marL="0" indent="0" algn="ctr">
              <a:buNone/>
              <a:defRPr sz="3200" b="0" baseline="0">
                <a:solidFill>
                  <a:schemeClr val="bg1">
                    <a:lumMod val="65000"/>
                  </a:schemeClr>
                </a:solidFill>
                <a:latin typeface="+mn-lt"/>
                <a:ea typeface="Roboto" panose="02000000000000000000" pitchFamily="2" charset="0"/>
              </a:defRPr>
            </a:lvl1pPr>
            <a:lvl2pPr marL="1219140" indent="0">
              <a:buNone/>
              <a:defRPr sz="3200"/>
            </a:lvl2pPr>
            <a:lvl3pPr marL="2438278" indent="0">
              <a:buNone/>
              <a:defRPr sz="2700"/>
            </a:lvl3pPr>
            <a:lvl4pPr marL="3657418" indent="0">
              <a:buNone/>
              <a:defRPr sz="2400"/>
            </a:lvl4pPr>
            <a:lvl5pPr marL="4876555" indent="0">
              <a:buNone/>
              <a:defRPr sz="2400"/>
            </a:lvl5pPr>
            <a:lvl6pPr marL="6095696" indent="0">
              <a:buNone/>
              <a:defRPr sz="2400"/>
            </a:lvl6pPr>
            <a:lvl7pPr marL="7314833" indent="0">
              <a:buNone/>
              <a:defRPr sz="2400"/>
            </a:lvl7pPr>
            <a:lvl8pPr marL="8533973" indent="0">
              <a:buNone/>
              <a:defRPr sz="2400"/>
            </a:lvl8pPr>
            <a:lvl9pPr marL="9753113" indent="0">
              <a:buNone/>
              <a:defRPr sz="2400"/>
            </a:lvl9pPr>
          </a:lstStyle>
          <a:p>
            <a:pPr lvl="0"/>
            <a:r>
              <a:rPr lang="ru-RU"/>
              <a:t>Образец текста</a:t>
            </a:r>
          </a:p>
        </p:txBody>
      </p:sp>
      <p:sp>
        <p:nvSpPr>
          <p:cNvPr id="9" name="Title 2"/>
          <p:cNvSpPr>
            <a:spLocks noGrp="1"/>
          </p:cNvSpPr>
          <p:nvPr>
            <p:ph type="title"/>
          </p:nvPr>
        </p:nvSpPr>
        <p:spPr>
          <a:xfrm>
            <a:off x="1016001" y="910170"/>
            <a:ext cx="22315635" cy="1321021"/>
          </a:xfrm>
          <a:prstGeom prst="rect">
            <a:avLst/>
          </a:prstGeom>
        </p:spPr>
        <p:txBody>
          <a:bodyPr lIns="0" tIns="0" rIns="0" bIns="0" anchor="ctr"/>
          <a:lstStyle>
            <a:lvl1pPr algn="ctr">
              <a:defRPr sz="9600">
                <a:solidFill>
                  <a:schemeClr val="tx1">
                    <a:lumMod val="50000"/>
                    <a:lumOff val="50000"/>
                  </a:schemeClr>
                </a:solidFill>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lIns="243834" rIns="243834"/>
          <a:lstStyle/>
          <a:p>
            <a:r>
              <a:rPr lang="ru-RU"/>
              <a:t>Образец заголовка</a:t>
            </a:r>
          </a:p>
        </p:txBody>
      </p:sp>
      <p:sp>
        <p:nvSpPr>
          <p:cNvPr id="3" name="Объект 2"/>
          <p:cNvSpPr>
            <a:spLocks noGrp="1"/>
          </p:cNvSpPr>
          <p:nvPr>
            <p:ph idx="1"/>
          </p:nvPr>
        </p:nvSpPr>
        <p:spPr/>
        <p:txBody>
          <a:bodyPr lIns="243834" rIns="243834"/>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DEA5B2F3-4F48-4DE9-9101-E3F4AEE344F6}"/>
              </a:ext>
            </a:extLst>
          </p:cNvPr>
          <p:cNvSpPr>
            <a:spLocks noGrp="1"/>
          </p:cNvSpPr>
          <p:nvPr>
            <p:ph type="dt" sz="half" idx="10"/>
          </p:nvPr>
        </p:nvSpPr>
        <p:spPr>
          <a:xfrm>
            <a:off x="0" y="0"/>
            <a:ext cx="0" cy="0"/>
          </a:xfrm>
        </p:spPr>
        <p:txBody>
          <a:bodyPr lIns="243834" tIns="121917" rIns="243834" bIns="121917"/>
          <a:lstStyle>
            <a:lvl1pPr>
              <a:defRPr/>
            </a:lvl1pPr>
          </a:lstStyle>
          <a:p>
            <a:pPr>
              <a:defRPr/>
            </a:pPr>
            <a:fld id="{E5C0184B-6E98-46A0-91AE-8ED692BEF8E2}" type="datetimeFigureOut">
              <a:rPr lang="ru-RU"/>
              <a:pPr>
                <a:defRPr/>
              </a:pPr>
              <a:t>15.05.2024</a:t>
            </a:fld>
            <a:endParaRPr lang="ru-RU"/>
          </a:p>
        </p:txBody>
      </p:sp>
      <p:sp>
        <p:nvSpPr>
          <p:cNvPr id="5" name="Нижний колонтитул 4">
            <a:extLst>
              <a:ext uri="{FF2B5EF4-FFF2-40B4-BE49-F238E27FC236}">
                <a16:creationId xmlns="" xmlns:a16="http://schemas.microsoft.com/office/drawing/2014/main" id="{7CA753E9-8961-4887-99C4-94BE746A37A2}"/>
              </a:ext>
            </a:extLst>
          </p:cNvPr>
          <p:cNvSpPr>
            <a:spLocks noGrp="1"/>
          </p:cNvSpPr>
          <p:nvPr>
            <p:ph type="ftr" sz="quarter" idx="11"/>
          </p:nvPr>
        </p:nvSpPr>
        <p:spPr>
          <a:xfrm>
            <a:off x="0" y="0"/>
            <a:ext cx="0" cy="0"/>
          </a:xfrm>
        </p:spPr>
        <p:txBody>
          <a:bodyPr lIns="243834" tIns="121917" rIns="243834" bIns="121917"/>
          <a:lstStyle>
            <a:lvl1pPr>
              <a:defRPr/>
            </a:lvl1pPr>
          </a:lstStyle>
          <a:p>
            <a:pPr>
              <a:defRPr/>
            </a:pPr>
            <a:endParaRPr lang="ru-RU"/>
          </a:p>
        </p:txBody>
      </p:sp>
      <p:sp>
        <p:nvSpPr>
          <p:cNvPr id="6" name="Номер слайда 5">
            <a:extLst>
              <a:ext uri="{FF2B5EF4-FFF2-40B4-BE49-F238E27FC236}">
                <a16:creationId xmlns="" xmlns:a16="http://schemas.microsoft.com/office/drawing/2014/main" id="{0E7EE783-14CF-47B8-BA82-447AA0D19A35}"/>
              </a:ext>
            </a:extLst>
          </p:cNvPr>
          <p:cNvSpPr>
            <a:spLocks noGrp="1"/>
          </p:cNvSpPr>
          <p:nvPr>
            <p:ph type="sldNum" sz="quarter" idx="12"/>
          </p:nvPr>
        </p:nvSpPr>
        <p:spPr>
          <a:xfrm>
            <a:off x="0" y="0"/>
            <a:ext cx="0" cy="0"/>
          </a:xfrm>
        </p:spPr>
        <p:txBody>
          <a:bodyPr vert="horz" wrap="square" lIns="243834" tIns="121917" rIns="243834" bIns="121917" numCol="1" anchor="t" anchorCtr="0" compatLnSpc="1">
            <a:prstTxWarp prst="textNoShape">
              <a:avLst/>
            </a:prstTxWarp>
          </a:bodyPr>
          <a:lstStyle>
            <a:lvl1pPr>
              <a:defRPr/>
            </a:lvl1pPr>
          </a:lstStyle>
          <a:p>
            <a:fld id="{3D750EEB-F990-48A8-ACCF-476B2767449F}" type="slidenum">
              <a:rPr lang="ru-RU" altLang="ru-RU"/>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laceholder)">
    <p:spTree>
      <p:nvGrpSpPr>
        <p:cNvPr id="1" name=""/>
        <p:cNvGrpSpPr/>
        <p:nvPr/>
      </p:nvGrpSpPr>
      <p:grpSpPr>
        <a:xfrm>
          <a:off x="0" y="0"/>
          <a:ext cx="0" cy="0"/>
          <a:chOff x="0" y="0"/>
          <a:chExt cx="0" cy="0"/>
        </a:xfrm>
      </p:grpSpPr>
      <p:sp>
        <p:nvSpPr>
          <p:cNvPr id="11" name="Rectangle"/>
          <p:cNvSpPr/>
          <p:nvPr/>
        </p:nvSpPr>
        <p:spPr>
          <a:xfrm>
            <a:off x="-7144" y="12446000"/>
            <a:ext cx="24398288" cy="1270000"/>
          </a:xfrm>
          <a:prstGeom prst="rect">
            <a:avLst/>
          </a:prstGeom>
          <a:solidFill>
            <a:schemeClr val="tx2"/>
          </a:solidFill>
          <a:ln w="25400">
            <a:miter lim="400000"/>
          </a:ln>
        </p:spPr>
        <p:txBody>
          <a:bodyPr tIns="91439" bIns="91439" anchor="ctr"/>
          <a:lstStyle/>
          <a:p>
            <a:endParaRPr/>
          </a:p>
        </p:txBody>
      </p:sp>
      <p:grpSp>
        <p:nvGrpSpPr>
          <p:cNvPr id="16" name="Group"/>
          <p:cNvGrpSpPr/>
          <p:nvPr/>
        </p:nvGrpSpPr>
        <p:grpSpPr>
          <a:xfrm>
            <a:off x="801609" y="12842292"/>
            <a:ext cx="2497416" cy="404042"/>
            <a:chOff x="0" y="0"/>
            <a:chExt cx="2497415" cy="404040"/>
          </a:xfrm>
        </p:grpSpPr>
        <p:sp>
          <p:nvSpPr>
            <p:cNvPr id="12" name="Graphic 33"/>
            <p:cNvSpPr/>
            <p:nvPr/>
          </p:nvSpPr>
          <p:spPr>
            <a:xfrm>
              <a:off x="1396031" y="0"/>
              <a:ext cx="404042"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8035" y="14363"/>
                  </a:moveTo>
                  <a:lnTo>
                    <a:pt x="18035" y="7235"/>
                  </a:lnTo>
                  <a:cubicBezTo>
                    <a:pt x="18034" y="6075"/>
                    <a:pt x="17093" y="5136"/>
                    <a:pt x="15934" y="5136"/>
                  </a:cubicBezTo>
                  <a:lnTo>
                    <a:pt x="5666" y="5136"/>
                  </a:lnTo>
                  <a:cubicBezTo>
                    <a:pt x="4506" y="5136"/>
                    <a:pt x="3565" y="6077"/>
                    <a:pt x="3565" y="7237"/>
                  </a:cubicBezTo>
                  <a:lnTo>
                    <a:pt x="3565" y="14365"/>
                  </a:lnTo>
                  <a:cubicBezTo>
                    <a:pt x="3566" y="15525"/>
                    <a:pt x="4506" y="16465"/>
                    <a:pt x="5666" y="16465"/>
                  </a:cubicBezTo>
                  <a:lnTo>
                    <a:pt x="15934" y="16465"/>
                  </a:lnTo>
                  <a:cubicBezTo>
                    <a:pt x="17094" y="16465"/>
                    <a:pt x="18035" y="15524"/>
                    <a:pt x="18035" y="14363"/>
                  </a:cubicBezTo>
                  <a:close/>
                  <a:moveTo>
                    <a:pt x="15947" y="6037"/>
                  </a:moveTo>
                  <a:lnTo>
                    <a:pt x="15552" y="6037"/>
                  </a:lnTo>
                  <a:lnTo>
                    <a:pt x="10800" y="9799"/>
                  </a:lnTo>
                  <a:lnTo>
                    <a:pt x="6048" y="6037"/>
                  </a:lnTo>
                  <a:lnTo>
                    <a:pt x="5652" y="6037"/>
                  </a:lnTo>
                  <a:cubicBezTo>
                    <a:pt x="4995" y="6037"/>
                    <a:pt x="4463" y="6570"/>
                    <a:pt x="4464" y="7227"/>
                  </a:cubicBezTo>
                  <a:lnTo>
                    <a:pt x="4464" y="14373"/>
                  </a:lnTo>
                  <a:cubicBezTo>
                    <a:pt x="4464" y="15030"/>
                    <a:pt x="4995" y="15563"/>
                    <a:pt x="5652" y="15564"/>
                  </a:cubicBezTo>
                  <a:lnTo>
                    <a:pt x="6048" y="15564"/>
                  </a:lnTo>
                  <a:lnTo>
                    <a:pt x="6048" y="8136"/>
                  </a:lnTo>
                  <a:lnTo>
                    <a:pt x="10800" y="11801"/>
                  </a:lnTo>
                  <a:lnTo>
                    <a:pt x="15552" y="8137"/>
                  </a:lnTo>
                  <a:lnTo>
                    <a:pt x="15552" y="15564"/>
                  </a:lnTo>
                  <a:lnTo>
                    <a:pt x="15948" y="15564"/>
                  </a:lnTo>
                  <a:cubicBezTo>
                    <a:pt x="16605" y="15563"/>
                    <a:pt x="17136" y="15030"/>
                    <a:pt x="17136" y="14373"/>
                  </a:cubicBezTo>
                  <a:lnTo>
                    <a:pt x="17136" y="7227"/>
                  </a:lnTo>
                  <a:cubicBezTo>
                    <a:pt x="17137" y="6570"/>
                    <a:pt x="16605" y="6037"/>
                    <a:pt x="15948" y="6037"/>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3" name="Graphic 172"/>
            <p:cNvSpPr/>
            <p:nvPr/>
          </p:nvSpPr>
          <p:spPr>
            <a:xfrm>
              <a:off x="698015" y="0"/>
              <a:ext cx="404042"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7932" y="6872"/>
                  </a:moveTo>
                  <a:cubicBezTo>
                    <a:pt x="17415" y="7098"/>
                    <a:pt x="16868" y="7248"/>
                    <a:pt x="16309" y="7318"/>
                  </a:cubicBezTo>
                  <a:cubicBezTo>
                    <a:pt x="16899" y="6967"/>
                    <a:pt x="17340" y="6411"/>
                    <a:pt x="17549" y="5756"/>
                  </a:cubicBezTo>
                  <a:cubicBezTo>
                    <a:pt x="16996" y="6084"/>
                    <a:pt x="16392" y="6316"/>
                    <a:pt x="15762" y="6440"/>
                  </a:cubicBezTo>
                  <a:cubicBezTo>
                    <a:pt x="14701" y="5303"/>
                    <a:pt x="12919" y="5241"/>
                    <a:pt x="11782" y="6302"/>
                  </a:cubicBezTo>
                  <a:cubicBezTo>
                    <a:pt x="11208" y="6837"/>
                    <a:pt x="10883" y="7587"/>
                    <a:pt x="10886" y="8372"/>
                  </a:cubicBezTo>
                  <a:cubicBezTo>
                    <a:pt x="10884" y="8590"/>
                    <a:pt x="10906" y="8807"/>
                    <a:pt x="10952" y="9020"/>
                  </a:cubicBezTo>
                  <a:cubicBezTo>
                    <a:pt x="8682" y="8907"/>
                    <a:pt x="6569" y="7830"/>
                    <a:pt x="5143" y="6061"/>
                  </a:cubicBezTo>
                  <a:cubicBezTo>
                    <a:pt x="4390" y="7351"/>
                    <a:pt x="4768" y="9004"/>
                    <a:pt x="6007" y="9838"/>
                  </a:cubicBezTo>
                  <a:cubicBezTo>
                    <a:pt x="5561" y="9826"/>
                    <a:pt x="5124" y="9707"/>
                    <a:pt x="4733" y="9490"/>
                  </a:cubicBezTo>
                  <a:lnTo>
                    <a:pt x="4733" y="9521"/>
                  </a:lnTo>
                  <a:cubicBezTo>
                    <a:pt x="4734" y="10865"/>
                    <a:pt x="5676" y="12024"/>
                    <a:pt x="6991" y="12298"/>
                  </a:cubicBezTo>
                  <a:cubicBezTo>
                    <a:pt x="6750" y="12361"/>
                    <a:pt x="6502" y="12392"/>
                    <a:pt x="6252" y="12391"/>
                  </a:cubicBezTo>
                  <a:cubicBezTo>
                    <a:pt x="6073" y="12394"/>
                    <a:pt x="5895" y="12378"/>
                    <a:pt x="5719" y="12342"/>
                  </a:cubicBezTo>
                  <a:cubicBezTo>
                    <a:pt x="6090" y="13490"/>
                    <a:pt x="7146" y="14279"/>
                    <a:pt x="8352" y="14311"/>
                  </a:cubicBezTo>
                  <a:cubicBezTo>
                    <a:pt x="7356" y="15092"/>
                    <a:pt x="6126" y="15517"/>
                    <a:pt x="4860" y="15516"/>
                  </a:cubicBezTo>
                  <a:cubicBezTo>
                    <a:pt x="4635" y="15518"/>
                    <a:pt x="4410" y="15505"/>
                    <a:pt x="4186" y="15477"/>
                  </a:cubicBezTo>
                  <a:cubicBezTo>
                    <a:pt x="7913" y="17867"/>
                    <a:pt x="12872" y="16784"/>
                    <a:pt x="15262" y="13057"/>
                  </a:cubicBezTo>
                  <a:cubicBezTo>
                    <a:pt x="16095" y="11759"/>
                    <a:pt x="16535" y="10247"/>
                    <a:pt x="16530" y="8704"/>
                  </a:cubicBezTo>
                  <a:cubicBezTo>
                    <a:pt x="16530" y="8580"/>
                    <a:pt x="16526" y="8459"/>
                    <a:pt x="16520" y="8339"/>
                  </a:cubicBezTo>
                  <a:cubicBezTo>
                    <a:pt x="17076" y="7940"/>
                    <a:pt x="17555" y="7443"/>
                    <a:pt x="17932" y="6872"/>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4" name="Graphic 186"/>
            <p:cNvSpPr/>
            <p:nvPr/>
          </p:nvSpPr>
          <p:spPr>
            <a:xfrm>
              <a:off x="0" y="0"/>
              <a:ext cx="404041" cy="4040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10800" y="3821"/>
                  </a:moveTo>
                  <a:cubicBezTo>
                    <a:pt x="6946" y="3831"/>
                    <a:pt x="3830" y="6964"/>
                    <a:pt x="3840" y="10818"/>
                  </a:cubicBezTo>
                  <a:cubicBezTo>
                    <a:pt x="3844" y="12281"/>
                    <a:pt x="4308" y="13705"/>
                    <a:pt x="5165" y="14890"/>
                  </a:cubicBezTo>
                  <a:lnTo>
                    <a:pt x="4301" y="17482"/>
                  </a:lnTo>
                  <a:lnTo>
                    <a:pt x="6977" y="16625"/>
                  </a:lnTo>
                  <a:cubicBezTo>
                    <a:pt x="8109" y="17379"/>
                    <a:pt x="9440" y="17780"/>
                    <a:pt x="10800" y="17779"/>
                  </a:cubicBezTo>
                  <a:cubicBezTo>
                    <a:pt x="14654" y="17779"/>
                    <a:pt x="17779" y="14654"/>
                    <a:pt x="17779" y="10800"/>
                  </a:cubicBezTo>
                  <a:cubicBezTo>
                    <a:pt x="17779" y="6946"/>
                    <a:pt x="14654" y="3821"/>
                    <a:pt x="10800" y="3821"/>
                  </a:cubicBezTo>
                  <a:close/>
                  <a:moveTo>
                    <a:pt x="14849" y="13676"/>
                  </a:moveTo>
                  <a:cubicBezTo>
                    <a:pt x="14564" y="14193"/>
                    <a:pt x="14062" y="14555"/>
                    <a:pt x="13481" y="14661"/>
                  </a:cubicBezTo>
                  <a:cubicBezTo>
                    <a:pt x="13121" y="14738"/>
                    <a:pt x="12642" y="14800"/>
                    <a:pt x="11043" y="14136"/>
                  </a:cubicBezTo>
                  <a:cubicBezTo>
                    <a:pt x="9633" y="13443"/>
                    <a:pt x="8436" y="12383"/>
                    <a:pt x="7579" y="11067"/>
                  </a:cubicBezTo>
                  <a:cubicBezTo>
                    <a:pt x="7106" y="10460"/>
                    <a:pt x="6819" y="9729"/>
                    <a:pt x="6752" y="8962"/>
                  </a:cubicBezTo>
                  <a:cubicBezTo>
                    <a:pt x="6734" y="8320"/>
                    <a:pt x="6993" y="7701"/>
                    <a:pt x="7464" y="7263"/>
                  </a:cubicBezTo>
                  <a:cubicBezTo>
                    <a:pt x="7660" y="7091"/>
                    <a:pt x="7915" y="7002"/>
                    <a:pt x="8176" y="7014"/>
                  </a:cubicBezTo>
                  <a:cubicBezTo>
                    <a:pt x="8261" y="7014"/>
                    <a:pt x="8339" y="7018"/>
                    <a:pt x="8409" y="7021"/>
                  </a:cubicBezTo>
                  <a:cubicBezTo>
                    <a:pt x="8613" y="7030"/>
                    <a:pt x="8716" y="7042"/>
                    <a:pt x="8850" y="7366"/>
                  </a:cubicBezTo>
                  <a:cubicBezTo>
                    <a:pt x="9019" y="7772"/>
                    <a:pt x="9426" y="8773"/>
                    <a:pt x="9476" y="8878"/>
                  </a:cubicBezTo>
                  <a:cubicBezTo>
                    <a:pt x="9546" y="8991"/>
                    <a:pt x="9557" y="9132"/>
                    <a:pt x="9505" y="9256"/>
                  </a:cubicBezTo>
                  <a:cubicBezTo>
                    <a:pt x="9448" y="9374"/>
                    <a:pt x="9372" y="9482"/>
                    <a:pt x="9280" y="9576"/>
                  </a:cubicBezTo>
                  <a:cubicBezTo>
                    <a:pt x="9178" y="9695"/>
                    <a:pt x="9080" y="9785"/>
                    <a:pt x="8978" y="9912"/>
                  </a:cubicBezTo>
                  <a:cubicBezTo>
                    <a:pt x="8883" y="10023"/>
                    <a:pt x="8777" y="10142"/>
                    <a:pt x="8896" y="10344"/>
                  </a:cubicBezTo>
                  <a:cubicBezTo>
                    <a:pt x="9201" y="10866"/>
                    <a:pt x="9582" y="11340"/>
                    <a:pt x="10025" y="11751"/>
                  </a:cubicBezTo>
                  <a:cubicBezTo>
                    <a:pt x="10500" y="12187"/>
                    <a:pt x="11054" y="12529"/>
                    <a:pt x="11657" y="12759"/>
                  </a:cubicBezTo>
                  <a:cubicBezTo>
                    <a:pt x="11821" y="12837"/>
                    <a:pt x="12015" y="12806"/>
                    <a:pt x="12147" y="12681"/>
                  </a:cubicBezTo>
                  <a:cubicBezTo>
                    <a:pt x="12341" y="12451"/>
                    <a:pt x="12523" y="12211"/>
                    <a:pt x="12691" y="11961"/>
                  </a:cubicBezTo>
                  <a:cubicBezTo>
                    <a:pt x="12794" y="11790"/>
                    <a:pt x="13010" y="11724"/>
                    <a:pt x="13190" y="11809"/>
                  </a:cubicBezTo>
                  <a:cubicBezTo>
                    <a:pt x="13378" y="11875"/>
                    <a:pt x="14373" y="12367"/>
                    <a:pt x="14577" y="12470"/>
                  </a:cubicBezTo>
                  <a:cubicBezTo>
                    <a:pt x="14782" y="12572"/>
                    <a:pt x="14917" y="12622"/>
                    <a:pt x="14966" y="12708"/>
                  </a:cubicBezTo>
                  <a:cubicBezTo>
                    <a:pt x="15019" y="13035"/>
                    <a:pt x="14978" y="13371"/>
                    <a:pt x="14847" y="13676"/>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sp>
          <p:nvSpPr>
            <p:cNvPr id="15" name="Graphic 129"/>
            <p:cNvSpPr/>
            <p:nvPr/>
          </p:nvSpPr>
          <p:spPr>
            <a:xfrm>
              <a:off x="2094720" y="0"/>
              <a:ext cx="402696" cy="401348"/>
            </a:xfrm>
            <a:custGeom>
              <a:avLst/>
              <a:gdLst/>
              <a:ahLst/>
              <a:cxnLst>
                <a:cxn ang="0">
                  <a:pos x="wd2" y="hd2"/>
                </a:cxn>
                <a:cxn ang="5400000">
                  <a:pos x="wd2" y="hd2"/>
                </a:cxn>
                <a:cxn ang="10800000">
                  <a:pos x="wd2" y="hd2"/>
                </a:cxn>
                <a:cxn ang="16200000">
                  <a:pos x="wd2" y="hd2"/>
                </a:cxn>
              </a:cxnLst>
              <a:rect l="0" t="0" r="r" b="b"/>
              <a:pathLst>
                <a:path w="21600" h="21600" extrusionOk="0">
                  <a:moveTo>
                    <a:pt x="17920" y="5364"/>
                  </a:moveTo>
                  <a:cubicBezTo>
                    <a:pt x="18538" y="5160"/>
                    <a:pt x="19144" y="4924"/>
                    <a:pt x="19737" y="4657"/>
                  </a:cubicBezTo>
                  <a:cubicBezTo>
                    <a:pt x="20832" y="6262"/>
                    <a:pt x="21476" y="8134"/>
                    <a:pt x="21600" y="10075"/>
                  </a:cubicBezTo>
                  <a:lnTo>
                    <a:pt x="18723" y="10075"/>
                  </a:lnTo>
                  <a:cubicBezTo>
                    <a:pt x="18669" y="8476"/>
                    <a:pt x="18399" y="6891"/>
                    <a:pt x="17920" y="5364"/>
                  </a:cubicBezTo>
                  <a:close/>
                  <a:moveTo>
                    <a:pt x="17414" y="3994"/>
                  </a:moveTo>
                  <a:cubicBezTo>
                    <a:pt x="17890" y="3840"/>
                    <a:pt x="18345" y="3665"/>
                    <a:pt x="18787" y="3479"/>
                  </a:cubicBezTo>
                  <a:cubicBezTo>
                    <a:pt x="17907" y="2509"/>
                    <a:pt x="16859" y="1706"/>
                    <a:pt x="15695" y="1109"/>
                  </a:cubicBezTo>
                  <a:cubicBezTo>
                    <a:pt x="16401" y="1984"/>
                    <a:pt x="16981" y="2955"/>
                    <a:pt x="17418" y="3992"/>
                  </a:cubicBezTo>
                  <a:close/>
                  <a:moveTo>
                    <a:pt x="16032" y="4382"/>
                  </a:moveTo>
                  <a:cubicBezTo>
                    <a:pt x="14986" y="1993"/>
                    <a:pt x="13372" y="343"/>
                    <a:pt x="11522" y="0"/>
                  </a:cubicBezTo>
                  <a:lnTo>
                    <a:pt x="11522" y="4979"/>
                  </a:lnTo>
                  <a:cubicBezTo>
                    <a:pt x="13043" y="4935"/>
                    <a:pt x="14555" y="4734"/>
                    <a:pt x="16035" y="4380"/>
                  </a:cubicBezTo>
                  <a:close/>
                  <a:moveTo>
                    <a:pt x="19727" y="16961"/>
                  </a:moveTo>
                  <a:cubicBezTo>
                    <a:pt x="20829" y="15352"/>
                    <a:pt x="21476" y="13473"/>
                    <a:pt x="21599" y="11525"/>
                  </a:cubicBezTo>
                  <a:lnTo>
                    <a:pt x="18723" y="11525"/>
                  </a:lnTo>
                  <a:cubicBezTo>
                    <a:pt x="18669" y="13129"/>
                    <a:pt x="18398" y="14718"/>
                    <a:pt x="17916" y="16249"/>
                  </a:cubicBezTo>
                  <a:cubicBezTo>
                    <a:pt x="18532" y="16454"/>
                    <a:pt x="19136" y="16692"/>
                    <a:pt x="19727" y="16961"/>
                  </a:cubicBezTo>
                  <a:close/>
                  <a:moveTo>
                    <a:pt x="17415" y="17610"/>
                  </a:moveTo>
                  <a:cubicBezTo>
                    <a:pt x="16979" y="18648"/>
                    <a:pt x="16399" y="19619"/>
                    <a:pt x="15692" y="20494"/>
                  </a:cubicBezTo>
                  <a:cubicBezTo>
                    <a:pt x="16859" y="19898"/>
                    <a:pt x="17909" y="19096"/>
                    <a:pt x="18791" y="18125"/>
                  </a:cubicBezTo>
                  <a:cubicBezTo>
                    <a:pt x="18350" y="17935"/>
                    <a:pt x="17894" y="17758"/>
                    <a:pt x="17418" y="17606"/>
                  </a:cubicBezTo>
                  <a:close/>
                  <a:moveTo>
                    <a:pt x="11522" y="16623"/>
                  </a:moveTo>
                  <a:lnTo>
                    <a:pt x="11522" y="21600"/>
                  </a:lnTo>
                  <a:cubicBezTo>
                    <a:pt x="13373" y="21256"/>
                    <a:pt x="14990" y="19605"/>
                    <a:pt x="16037" y="17215"/>
                  </a:cubicBezTo>
                  <a:cubicBezTo>
                    <a:pt x="14556" y="16863"/>
                    <a:pt x="13043" y="16664"/>
                    <a:pt x="11522" y="16623"/>
                  </a:cubicBezTo>
                  <a:close/>
                  <a:moveTo>
                    <a:pt x="17280" y="11525"/>
                  </a:moveTo>
                  <a:lnTo>
                    <a:pt x="11522" y="11525"/>
                  </a:lnTo>
                  <a:lnTo>
                    <a:pt x="11522" y="15174"/>
                  </a:lnTo>
                  <a:cubicBezTo>
                    <a:pt x="13218" y="15218"/>
                    <a:pt x="14904" y="15446"/>
                    <a:pt x="16551" y="15855"/>
                  </a:cubicBezTo>
                  <a:cubicBezTo>
                    <a:pt x="16984" y="14450"/>
                    <a:pt x="17229" y="12994"/>
                    <a:pt x="17280" y="11525"/>
                  </a:cubicBezTo>
                  <a:close/>
                  <a:moveTo>
                    <a:pt x="16558" y="5757"/>
                  </a:moveTo>
                  <a:cubicBezTo>
                    <a:pt x="14908" y="6163"/>
                    <a:pt x="13220" y="6388"/>
                    <a:pt x="11522" y="6429"/>
                  </a:cubicBezTo>
                  <a:lnTo>
                    <a:pt x="11522" y="10075"/>
                  </a:lnTo>
                  <a:lnTo>
                    <a:pt x="17280" y="10075"/>
                  </a:lnTo>
                  <a:cubicBezTo>
                    <a:pt x="17229" y="8610"/>
                    <a:pt x="16985" y="7158"/>
                    <a:pt x="16555" y="5757"/>
                  </a:cubicBezTo>
                  <a:close/>
                  <a:moveTo>
                    <a:pt x="3680" y="5364"/>
                  </a:moveTo>
                  <a:cubicBezTo>
                    <a:pt x="3062" y="5160"/>
                    <a:pt x="2456" y="4924"/>
                    <a:pt x="1863" y="4657"/>
                  </a:cubicBezTo>
                  <a:cubicBezTo>
                    <a:pt x="768" y="6262"/>
                    <a:pt x="124" y="8134"/>
                    <a:pt x="0" y="10075"/>
                  </a:cubicBezTo>
                  <a:lnTo>
                    <a:pt x="2877" y="10075"/>
                  </a:lnTo>
                  <a:cubicBezTo>
                    <a:pt x="2931" y="8476"/>
                    <a:pt x="3201" y="6891"/>
                    <a:pt x="3680" y="5364"/>
                  </a:cubicBezTo>
                  <a:close/>
                  <a:moveTo>
                    <a:pt x="4186" y="3994"/>
                  </a:moveTo>
                  <a:cubicBezTo>
                    <a:pt x="3706" y="3842"/>
                    <a:pt x="3251" y="3663"/>
                    <a:pt x="2807" y="3479"/>
                  </a:cubicBezTo>
                  <a:cubicBezTo>
                    <a:pt x="3688" y="2508"/>
                    <a:pt x="4738" y="1705"/>
                    <a:pt x="5905" y="1109"/>
                  </a:cubicBezTo>
                  <a:cubicBezTo>
                    <a:pt x="5199" y="1984"/>
                    <a:pt x="4619" y="2955"/>
                    <a:pt x="4182" y="3992"/>
                  </a:cubicBezTo>
                  <a:close/>
                  <a:moveTo>
                    <a:pt x="5568" y="4382"/>
                  </a:moveTo>
                  <a:cubicBezTo>
                    <a:pt x="6614" y="1993"/>
                    <a:pt x="8227" y="343"/>
                    <a:pt x="10078" y="0"/>
                  </a:cubicBezTo>
                  <a:lnTo>
                    <a:pt x="10078" y="4979"/>
                  </a:lnTo>
                  <a:cubicBezTo>
                    <a:pt x="8557" y="4935"/>
                    <a:pt x="7045" y="4734"/>
                    <a:pt x="5565" y="4380"/>
                  </a:cubicBezTo>
                  <a:close/>
                  <a:moveTo>
                    <a:pt x="1873" y="16961"/>
                  </a:moveTo>
                  <a:cubicBezTo>
                    <a:pt x="771" y="15352"/>
                    <a:pt x="124" y="13473"/>
                    <a:pt x="1" y="11525"/>
                  </a:cubicBezTo>
                  <a:lnTo>
                    <a:pt x="2877" y="11525"/>
                  </a:lnTo>
                  <a:cubicBezTo>
                    <a:pt x="2931" y="13129"/>
                    <a:pt x="3202" y="14718"/>
                    <a:pt x="3684" y="16249"/>
                  </a:cubicBezTo>
                  <a:cubicBezTo>
                    <a:pt x="3068" y="16454"/>
                    <a:pt x="2464" y="16692"/>
                    <a:pt x="1873" y="16961"/>
                  </a:cubicBezTo>
                  <a:close/>
                  <a:moveTo>
                    <a:pt x="4185" y="17610"/>
                  </a:moveTo>
                  <a:cubicBezTo>
                    <a:pt x="4621" y="18648"/>
                    <a:pt x="5201" y="19619"/>
                    <a:pt x="5908" y="20494"/>
                  </a:cubicBezTo>
                  <a:cubicBezTo>
                    <a:pt x="4740" y="19897"/>
                    <a:pt x="3688" y="19093"/>
                    <a:pt x="2806" y="18121"/>
                  </a:cubicBezTo>
                  <a:cubicBezTo>
                    <a:pt x="3250" y="17935"/>
                    <a:pt x="3706" y="17758"/>
                    <a:pt x="4182" y="17606"/>
                  </a:cubicBezTo>
                  <a:close/>
                  <a:moveTo>
                    <a:pt x="10078" y="16623"/>
                  </a:moveTo>
                  <a:lnTo>
                    <a:pt x="10078" y="21600"/>
                  </a:lnTo>
                  <a:cubicBezTo>
                    <a:pt x="8227" y="21256"/>
                    <a:pt x="6610" y="19605"/>
                    <a:pt x="5563" y="17215"/>
                  </a:cubicBezTo>
                  <a:cubicBezTo>
                    <a:pt x="7044" y="16863"/>
                    <a:pt x="8557" y="16664"/>
                    <a:pt x="10078" y="16623"/>
                  </a:cubicBezTo>
                  <a:close/>
                  <a:moveTo>
                    <a:pt x="4320" y="11525"/>
                  </a:moveTo>
                  <a:lnTo>
                    <a:pt x="10078" y="11525"/>
                  </a:lnTo>
                  <a:lnTo>
                    <a:pt x="10078" y="15174"/>
                  </a:lnTo>
                  <a:cubicBezTo>
                    <a:pt x="8382" y="15218"/>
                    <a:pt x="6696" y="15446"/>
                    <a:pt x="5049" y="15855"/>
                  </a:cubicBezTo>
                  <a:cubicBezTo>
                    <a:pt x="4616" y="14450"/>
                    <a:pt x="4371" y="12994"/>
                    <a:pt x="4320" y="11525"/>
                  </a:cubicBezTo>
                  <a:close/>
                  <a:moveTo>
                    <a:pt x="5042" y="5757"/>
                  </a:moveTo>
                  <a:cubicBezTo>
                    <a:pt x="6692" y="6163"/>
                    <a:pt x="8380" y="6388"/>
                    <a:pt x="10078" y="6429"/>
                  </a:cubicBezTo>
                  <a:lnTo>
                    <a:pt x="10078" y="10075"/>
                  </a:lnTo>
                  <a:lnTo>
                    <a:pt x="4320" y="10075"/>
                  </a:lnTo>
                  <a:cubicBezTo>
                    <a:pt x="4371" y="8610"/>
                    <a:pt x="4615" y="7158"/>
                    <a:pt x="5045" y="5757"/>
                  </a:cubicBezTo>
                  <a:close/>
                </a:path>
              </a:pathLst>
            </a:custGeom>
            <a:solidFill>
              <a:schemeClr val="bg2"/>
            </a:solidFill>
            <a:ln w="25400" cap="flat">
              <a:noFill/>
              <a:miter lim="400000"/>
            </a:ln>
            <a:effectLst/>
          </p:spPr>
          <p:txBody>
            <a:bodyPr wrap="square" lIns="91439" tIns="91439" rIns="91439" bIns="91439" numCol="1" anchor="ctr">
              <a:noAutofit/>
            </a:bodyPr>
            <a:lstStyle/>
            <a:p>
              <a:endParaRPr/>
            </a:p>
          </p:txBody>
        </p:sp>
      </p:grpSp>
      <p:sp>
        <p:nvSpPr>
          <p:cNvPr id="17" name="Idea Presentation"/>
          <p:cNvSpPr txBox="1"/>
          <p:nvPr/>
        </p:nvSpPr>
        <p:spPr>
          <a:xfrm>
            <a:off x="3704024" y="12751927"/>
            <a:ext cx="3353615" cy="58477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914400">
              <a:defRPr sz="2600">
                <a:solidFill>
                  <a:srgbClr val="A9A9A9"/>
                </a:solidFill>
                <a:latin typeface="OpenSans"/>
                <a:ea typeface="OpenSans"/>
                <a:cs typeface="OpenSans"/>
                <a:sym typeface="OpenSans"/>
              </a:defRPr>
            </a:lvl1pPr>
          </a:lstStyle>
          <a:p>
            <a:r>
              <a:rPr dirty="0">
                <a:solidFill>
                  <a:schemeClr val="bg2"/>
                </a:solidFill>
                <a:latin typeface="Open Sans" panose="020B0606030504020204" pitchFamily="34" charset="0"/>
                <a:ea typeface="Open Sans" panose="020B0606030504020204" pitchFamily="34" charset="0"/>
                <a:cs typeface="Open Sans" panose="020B0606030504020204" pitchFamily="34" charset="0"/>
              </a:rPr>
              <a:t>Idea Presentation</a:t>
            </a:r>
          </a:p>
        </p:txBody>
      </p:sp>
      <p:sp>
        <p:nvSpPr>
          <p:cNvPr id="18" name="Slide Number"/>
          <p:cNvSpPr txBox="1">
            <a:spLocks noGrp="1"/>
          </p:cNvSpPr>
          <p:nvPr>
            <p:ph type="sldNum" sz="quarter" idx="2"/>
          </p:nvPr>
        </p:nvSpPr>
        <p:spPr>
          <a:xfrm>
            <a:off x="23137445" y="12751927"/>
            <a:ext cx="794416" cy="584773"/>
          </a:xfrm>
          <a:prstGeom prst="rect">
            <a:avLst/>
          </a:prstGeom>
        </p:spPr>
        <p:txBody>
          <a:bodyPr wrap="square"/>
          <a:lstStyle>
            <a:lvl1pPr algn="ctr">
              <a:defRPr sz="2600">
                <a:solidFill>
                  <a:schemeClr val="bg2"/>
                </a:solidFill>
              </a:defRPr>
            </a:lvl1pPr>
          </a:lstStyle>
          <a:p>
            <a:fld id="{86CB4B4D-7CA3-9044-876B-883B54F8677D}" type="slidenum">
              <a:rPr lang="ru-RU" smtClean="0"/>
              <a:pPr/>
              <a:t>‹#›</a:t>
            </a:fld>
            <a:endParaRPr lang="ru-RU" dirty="0"/>
          </a:p>
        </p:txBody>
      </p:sp>
      <p:sp>
        <p:nvSpPr>
          <p:cNvPr id="3" name="Рисунок 2">
            <a:extLst>
              <a:ext uri="{FF2B5EF4-FFF2-40B4-BE49-F238E27FC236}">
                <a16:creationId xmlns:a16="http://schemas.microsoft.com/office/drawing/2014/main" xmlns="" id="{67F6B5E8-A432-4E1A-ACF2-245F052F9843}"/>
              </a:ext>
            </a:extLst>
          </p:cNvPr>
          <p:cNvSpPr>
            <a:spLocks noGrp="1"/>
          </p:cNvSpPr>
          <p:nvPr>
            <p:ph type="pic" sz="quarter" idx="10" hasCustomPrompt="1"/>
          </p:nvPr>
        </p:nvSpPr>
        <p:spPr>
          <a:xfrm>
            <a:off x="1903413" y="1747838"/>
            <a:ext cx="4375150" cy="4043362"/>
          </a:xfrm>
        </p:spPr>
        <p:txBody>
          <a:bodyPr>
            <a:normAutofit/>
          </a:bodyPr>
          <a:lstStyle>
            <a:lvl1pPr marL="0" indent="0" algn="ctr">
              <a:buFontTx/>
              <a:buNone/>
              <a:defRPr sz="4000"/>
            </a:lvl1pPr>
          </a:lstStyle>
          <a:p>
            <a:r>
              <a:rPr lang="en-US" dirty="0"/>
              <a:t>picture</a:t>
            </a:r>
            <a:endParaRPr lang="ru-RU" dirty="0"/>
          </a:p>
        </p:txBody>
      </p:sp>
      <p:sp>
        <p:nvSpPr>
          <p:cNvPr id="19" name="Рисунок 2">
            <a:extLst>
              <a:ext uri="{FF2B5EF4-FFF2-40B4-BE49-F238E27FC236}">
                <a16:creationId xmlns:a16="http://schemas.microsoft.com/office/drawing/2014/main" xmlns="" id="{588603D9-9B1E-4C80-B3C6-40ED07393AF5}"/>
              </a:ext>
            </a:extLst>
          </p:cNvPr>
          <p:cNvSpPr>
            <a:spLocks noGrp="1"/>
          </p:cNvSpPr>
          <p:nvPr>
            <p:ph type="pic" sz="quarter" idx="11" hasCustomPrompt="1"/>
          </p:nvPr>
        </p:nvSpPr>
        <p:spPr>
          <a:xfrm>
            <a:off x="6871653" y="1747838"/>
            <a:ext cx="4375150" cy="4043362"/>
          </a:xfrm>
        </p:spPr>
        <p:txBody>
          <a:bodyPr>
            <a:normAutofit/>
          </a:bodyPr>
          <a:lstStyle>
            <a:lvl1pPr marL="0" indent="0" algn="ctr">
              <a:buFontTx/>
              <a:buNone/>
              <a:defRPr sz="4000"/>
            </a:lvl1pPr>
          </a:lstStyle>
          <a:p>
            <a:r>
              <a:rPr lang="en-US" dirty="0"/>
              <a:t>picture</a:t>
            </a:r>
            <a:endParaRPr lang="ru-RU" dirty="0"/>
          </a:p>
        </p:txBody>
      </p:sp>
      <p:sp>
        <p:nvSpPr>
          <p:cNvPr id="20" name="Рисунок 2">
            <a:extLst>
              <a:ext uri="{FF2B5EF4-FFF2-40B4-BE49-F238E27FC236}">
                <a16:creationId xmlns:a16="http://schemas.microsoft.com/office/drawing/2014/main" xmlns="" id="{DD810292-7BC5-4078-89E5-E357CCAE5DAB}"/>
              </a:ext>
            </a:extLst>
          </p:cNvPr>
          <p:cNvSpPr>
            <a:spLocks noGrp="1"/>
          </p:cNvSpPr>
          <p:nvPr>
            <p:ph type="pic" sz="quarter" idx="12" hasCustomPrompt="1"/>
          </p:nvPr>
        </p:nvSpPr>
        <p:spPr>
          <a:xfrm>
            <a:off x="1903666" y="6197110"/>
            <a:ext cx="4375150" cy="4043362"/>
          </a:xfrm>
        </p:spPr>
        <p:txBody>
          <a:bodyPr>
            <a:normAutofit/>
          </a:bodyPr>
          <a:lstStyle>
            <a:lvl1pPr marL="0" indent="0" algn="ctr">
              <a:buFontTx/>
              <a:buNone/>
              <a:defRPr sz="4000"/>
            </a:lvl1pPr>
          </a:lstStyle>
          <a:p>
            <a:r>
              <a:rPr lang="en-US" dirty="0"/>
              <a:t>picture</a:t>
            </a:r>
            <a:endParaRPr lang="ru-RU" dirty="0"/>
          </a:p>
        </p:txBody>
      </p:sp>
      <p:sp>
        <p:nvSpPr>
          <p:cNvPr id="21" name="Рисунок 2">
            <a:extLst>
              <a:ext uri="{FF2B5EF4-FFF2-40B4-BE49-F238E27FC236}">
                <a16:creationId xmlns:a16="http://schemas.microsoft.com/office/drawing/2014/main" xmlns="" id="{C02A94AE-714C-44D4-BF15-23AC154AA0CB}"/>
              </a:ext>
            </a:extLst>
          </p:cNvPr>
          <p:cNvSpPr>
            <a:spLocks noGrp="1"/>
          </p:cNvSpPr>
          <p:nvPr>
            <p:ph type="pic" sz="quarter" idx="13" hasCustomPrompt="1"/>
          </p:nvPr>
        </p:nvSpPr>
        <p:spPr>
          <a:xfrm>
            <a:off x="6871653" y="6214270"/>
            <a:ext cx="4375150" cy="4043362"/>
          </a:xfrm>
        </p:spPr>
        <p:txBody>
          <a:bodyPr>
            <a:normAutofit/>
          </a:bodyPr>
          <a:lstStyle>
            <a:lvl1pPr marL="0" indent="0" algn="ctr">
              <a:buFontTx/>
              <a:buNone/>
              <a:defRPr sz="4000"/>
            </a:lvl1pPr>
          </a:lstStyle>
          <a:p>
            <a:r>
              <a:rPr lang="en-US" dirty="0"/>
              <a:t>picture</a:t>
            </a:r>
            <a:endParaRPr lang="ru-RU" dirty="0"/>
          </a:p>
        </p:txBody>
      </p:sp>
    </p:spTree>
    <p:extLst>
      <p:ext uri="{BB962C8B-B14F-4D97-AF65-F5344CB8AC3E}">
        <p14:creationId xmlns:p14="http://schemas.microsoft.com/office/powerpoint/2010/main" xmlns="" val="23995658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4" name="Title Text"/>
          <p:cNvSpPr txBox="1">
            <a:spLocks noGrp="1"/>
          </p:cNvSpPr>
          <p:nvPr>
            <p:ph type="title"/>
          </p:nvPr>
        </p:nvSpPr>
        <p:spPr>
          <a:xfrm>
            <a:off x="1663700" y="3419476"/>
            <a:ext cx="21031200" cy="5705474"/>
          </a:xfrm>
          <a:prstGeom prst="rect">
            <a:avLst/>
          </a:prstGeom>
        </p:spPr>
        <p:txBody>
          <a:bodyPr anchor="b"/>
          <a:lstStyle>
            <a:lvl1pPr>
              <a:defRPr sz="12000"/>
            </a:lvl1pPr>
          </a:lstStyle>
          <a:p>
            <a:r>
              <a:t>Title Text</a:t>
            </a:r>
          </a:p>
        </p:txBody>
      </p:sp>
      <p:sp>
        <p:nvSpPr>
          <p:cNvPr id="35" name="Body Level One…"/>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rgbClr val="888888"/>
                </a:solidFill>
              </a:defRPr>
            </a:lvl1pPr>
            <a:lvl2pPr marL="0" indent="457200">
              <a:buSzTx/>
              <a:buFontTx/>
              <a:buNone/>
              <a:defRPr sz="4800">
                <a:solidFill>
                  <a:srgbClr val="888888"/>
                </a:solidFill>
              </a:defRPr>
            </a:lvl2pPr>
            <a:lvl3pPr marL="0" indent="914400">
              <a:buSzTx/>
              <a:buFontTx/>
              <a:buNone/>
              <a:defRPr sz="4800">
                <a:solidFill>
                  <a:srgbClr val="888888"/>
                </a:solidFill>
              </a:defRPr>
            </a:lvl3pPr>
            <a:lvl4pPr marL="0" indent="1371600">
              <a:buSzTx/>
              <a:buFontTx/>
              <a:buNone/>
              <a:defRPr sz="4800">
                <a:solidFill>
                  <a:srgbClr val="888888"/>
                </a:solidFill>
              </a:defRPr>
            </a:lvl4pPr>
            <a:lvl5pPr marL="0" indent="1828800">
              <a:buSzTx/>
              <a:buFontTx/>
              <a:buNone/>
              <a:defRPr sz="4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prstGeom prst="rect">
            <a:avLst/>
          </a:prstGeom>
        </p:spPr>
        <p:txBody>
          <a:bodyPr/>
          <a:lstStyle/>
          <a:p>
            <a:r>
              <a:t>Title Text</a:t>
            </a:r>
          </a:p>
        </p:txBody>
      </p:sp>
      <p:sp>
        <p:nvSpPr>
          <p:cNvPr id="44"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53" name="Body Level One…"/>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b="1"/>
            </a:lvl1pPr>
            <a:lvl2pPr marL="0" indent="457200">
              <a:buSzTx/>
              <a:buFontTx/>
              <a:buNone/>
              <a:defRPr sz="4800" b="1"/>
            </a:lvl2pPr>
            <a:lvl3pPr marL="0" indent="914400">
              <a:buSzTx/>
              <a:buFontTx/>
              <a:buNone/>
              <a:defRPr sz="4800" b="1"/>
            </a:lvl3pPr>
            <a:lvl4pPr marL="0" indent="1371600">
              <a:buSzTx/>
              <a:buFontTx/>
              <a:buNone/>
              <a:defRPr sz="4800" b="1"/>
            </a:lvl4pPr>
            <a:lvl5pPr marL="0" indent="1828800">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78"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03052" y="12835870"/>
            <a:ext cx="504548" cy="483910"/>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 id="2147483661" r:id="rId12"/>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hyperlink" Target="https://vk.com/att_college" TargetMode="External"/><Relationship Id="rId1" Type="http://schemas.openxmlformats.org/officeDocument/2006/relationships/slideLayout" Target="../slideLayouts/slideLayout1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hyperlink" Target="https://vk.com/att_colleg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xmlns="" id="{7F0DE116-BC03-45F8-9EB4-16D99CA53513}"/>
              </a:ext>
            </a:extLst>
          </p:cNvPr>
          <p:cNvSpPr/>
          <p:nvPr/>
        </p:nvSpPr>
        <p:spPr>
          <a:xfrm rot="20562651">
            <a:off x="23825200" y="-550333"/>
            <a:ext cx="5181600" cy="107696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1" name="Равнобедренный треугольник 30">
            <a:extLst>
              <a:ext uri="{FF2B5EF4-FFF2-40B4-BE49-F238E27FC236}">
                <a16:creationId xmlns:a16="http://schemas.microsoft.com/office/drawing/2014/main" xmlns="" id="{21D87781-C5C5-4571-BA4D-8540D03D301E}"/>
              </a:ext>
            </a:extLst>
          </p:cNvPr>
          <p:cNvSpPr/>
          <p:nvPr/>
        </p:nvSpPr>
        <p:spPr>
          <a:xfrm rot="181257">
            <a:off x="2895601" y="12640733"/>
            <a:ext cx="38552968" cy="2087035"/>
          </a:xfrm>
          <a:prstGeom prst="triangle">
            <a:avLst>
              <a:gd name="adj" fmla="val 52534"/>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23" name="Равнобедренный треугольник 22">
            <a:extLst>
              <a:ext uri="{FF2B5EF4-FFF2-40B4-BE49-F238E27FC236}">
                <a16:creationId xmlns:a16="http://schemas.microsoft.com/office/drawing/2014/main" xmlns="" id="{9113E2CB-3FAD-4789-BC55-F828018EC427}"/>
              </a:ext>
            </a:extLst>
          </p:cNvPr>
          <p:cNvSpPr/>
          <p:nvPr/>
        </p:nvSpPr>
        <p:spPr>
          <a:xfrm>
            <a:off x="19687117" y="2836335"/>
            <a:ext cx="9393765" cy="1115060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2" name="Равнобедренный треугольник 31">
            <a:extLst>
              <a:ext uri="{FF2B5EF4-FFF2-40B4-BE49-F238E27FC236}">
                <a16:creationId xmlns:a16="http://schemas.microsoft.com/office/drawing/2014/main" xmlns="" id="{EEA38B23-A6F7-42B4-9DE9-E44EB685A3ED}"/>
              </a:ext>
            </a:extLst>
          </p:cNvPr>
          <p:cNvSpPr/>
          <p:nvPr/>
        </p:nvSpPr>
        <p:spPr>
          <a:xfrm rot="222697">
            <a:off x="-4203700" y="-1532467"/>
            <a:ext cx="6536269" cy="16780933"/>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sp>
        <p:nvSpPr>
          <p:cNvPr id="30" name="Равнобедренный треугольник 29">
            <a:extLst>
              <a:ext uri="{FF2B5EF4-FFF2-40B4-BE49-F238E27FC236}">
                <a16:creationId xmlns:a16="http://schemas.microsoft.com/office/drawing/2014/main" xmlns="" id="{E240A455-1A0B-44D9-88D6-555AF7718BCB}"/>
              </a:ext>
            </a:extLst>
          </p:cNvPr>
          <p:cNvSpPr/>
          <p:nvPr/>
        </p:nvSpPr>
        <p:spPr>
          <a:xfrm>
            <a:off x="-13563600" y="8851903"/>
            <a:ext cx="19744267" cy="513503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4" name="Равнобедренный треугольник 33">
            <a:extLst>
              <a:ext uri="{FF2B5EF4-FFF2-40B4-BE49-F238E27FC236}">
                <a16:creationId xmlns:a16="http://schemas.microsoft.com/office/drawing/2014/main" xmlns="" id="{CE0874A5-BF69-43B4-890E-F53DFAAFA1DF}"/>
              </a:ext>
            </a:extLst>
          </p:cNvPr>
          <p:cNvSpPr/>
          <p:nvPr/>
        </p:nvSpPr>
        <p:spPr>
          <a:xfrm rot="9880637">
            <a:off x="7045728" y="-3612552"/>
            <a:ext cx="26631901" cy="6066368"/>
          </a:xfrm>
          <a:prstGeom prst="triangle">
            <a:avLst>
              <a:gd name="adj" fmla="val 39764"/>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sp>
        <p:nvSpPr>
          <p:cNvPr id="26" name="Равнобедренный треугольник 25">
            <a:extLst>
              <a:ext uri="{FF2B5EF4-FFF2-40B4-BE49-F238E27FC236}">
                <a16:creationId xmlns:a16="http://schemas.microsoft.com/office/drawing/2014/main" xmlns="" id="{885A12AE-1F65-4AFA-A30D-C8881B059298}"/>
              </a:ext>
            </a:extLst>
          </p:cNvPr>
          <p:cNvSpPr/>
          <p:nvPr/>
        </p:nvSpPr>
        <p:spPr>
          <a:xfrm rot="2542864">
            <a:off x="14359467" y="-6752167"/>
            <a:ext cx="18152533" cy="822536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3" name="Равнобедренный треугольник 32">
            <a:extLst>
              <a:ext uri="{FF2B5EF4-FFF2-40B4-BE49-F238E27FC236}">
                <a16:creationId xmlns:a16="http://schemas.microsoft.com/office/drawing/2014/main" xmlns="" id="{9345FDDE-B0D2-481A-8ABA-5EF55332A562}"/>
              </a:ext>
            </a:extLst>
          </p:cNvPr>
          <p:cNvSpPr/>
          <p:nvPr/>
        </p:nvSpPr>
        <p:spPr>
          <a:xfrm rot="8302237">
            <a:off x="-2408767" y="-4783667"/>
            <a:ext cx="16302568" cy="5926667"/>
          </a:xfrm>
          <a:prstGeom prst="triangle">
            <a:avLst>
              <a:gd name="adj" fmla="val 44482"/>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pic>
        <p:nvPicPr>
          <p:cNvPr id="9229" name="Рисунок 35"/>
          <p:cNvPicPr>
            <a:picLocks noChangeAspect="1" noChangeArrowheads="1"/>
          </p:cNvPicPr>
          <p:nvPr/>
        </p:nvPicPr>
        <p:blipFill>
          <a:blip r:embed="rId2" cstate="print"/>
          <a:srcRect/>
          <a:stretch>
            <a:fillRect/>
          </a:stretch>
        </p:blipFill>
        <p:spPr bwMode="auto">
          <a:xfrm>
            <a:off x="1066800" y="690036"/>
            <a:ext cx="7607301" cy="3035299"/>
          </a:xfrm>
          <a:prstGeom prst="rect">
            <a:avLst/>
          </a:prstGeom>
          <a:noFill/>
          <a:ln w="9525">
            <a:noFill/>
            <a:miter lim="800000"/>
            <a:headEnd/>
            <a:tailEnd/>
          </a:ln>
        </p:spPr>
      </p:pic>
      <p:sp>
        <p:nvSpPr>
          <p:cNvPr id="15" name="Прямоугольник 14"/>
          <p:cNvSpPr/>
          <p:nvPr/>
        </p:nvSpPr>
        <p:spPr>
          <a:xfrm>
            <a:off x="13053848" y="3992632"/>
            <a:ext cx="8252520" cy="5047536"/>
          </a:xfrm>
          <a:prstGeom prst="rect">
            <a:avLst/>
          </a:prstGeom>
          <a:solidFill>
            <a:schemeClr val="bg1"/>
          </a:solidFill>
        </p:spPr>
        <p:txBody>
          <a:bodyPr wrap="square">
            <a:spAutoFit/>
          </a:bodyPr>
          <a:lstStyle/>
          <a:p>
            <a:pPr algn="ctr"/>
            <a:r>
              <a:rPr lang="ru-RU" altLang="ko-KR" sz="5400" b="1" dirty="0">
                <a:solidFill>
                  <a:schemeClr val="accent6">
                    <a:lumMod val="50000"/>
                  </a:schemeClr>
                </a:solidFill>
                <a:latin typeface="Times New Roman" pitchFamily="18" charset="0"/>
                <a:ea typeface="Microsoft JhengHei Light" panose="020B0304030504040204" pitchFamily="34" charset="-120"/>
                <a:cs typeface="Times New Roman" pitchFamily="18" charset="0"/>
              </a:rPr>
              <a:t>Проект по развитию добровольчества и </a:t>
            </a:r>
            <a:r>
              <a:rPr lang="ru-RU" altLang="ko-KR" sz="5400" b="1" dirty="0" err="1" smtClean="0">
                <a:solidFill>
                  <a:schemeClr val="accent6">
                    <a:lumMod val="50000"/>
                  </a:schemeClr>
                </a:solidFill>
                <a:latin typeface="Times New Roman" pitchFamily="18" charset="0"/>
                <a:ea typeface="Microsoft JhengHei Light" panose="020B0304030504040204" pitchFamily="34" charset="-120"/>
                <a:cs typeface="Times New Roman" pitchFamily="18" charset="0"/>
              </a:rPr>
              <a:t>волонтёрства</a:t>
            </a:r>
            <a:r>
              <a:rPr lang="ru-RU" altLang="ko-KR" sz="5400" b="1" dirty="0" smtClean="0">
                <a:solidFill>
                  <a:schemeClr val="accent6">
                    <a:lumMod val="50000"/>
                  </a:schemeClr>
                </a:solidFill>
                <a:latin typeface="Times New Roman" pitchFamily="18" charset="0"/>
                <a:ea typeface="Microsoft JhengHei Light" panose="020B0304030504040204" pitchFamily="34" charset="-120"/>
                <a:cs typeface="Times New Roman" pitchFamily="18" charset="0"/>
              </a:rPr>
              <a:t> </a:t>
            </a:r>
            <a:endParaRPr lang="ru-RU" altLang="ko-KR" sz="5400" b="1" dirty="0">
              <a:solidFill>
                <a:schemeClr val="accent6">
                  <a:lumMod val="50000"/>
                </a:schemeClr>
              </a:solidFill>
              <a:latin typeface="Times New Roman" pitchFamily="18" charset="0"/>
              <a:ea typeface="Microsoft JhengHei Light" panose="020B0304030504040204" pitchFamily="34" charset="-120"/>
              <a:cs typeface="Times New Roman" pitchFamily="18" charset="0"/>
            </a:endParaRPr>
          </a:p>
          <a:p>
            <a:pPr algn="ctr"/>
            <a:r>
              <a:rPr lang="ru-RU" altLang="ko-KR" sz="8000" b="1" dirty="0">
                <a:solidFill>
                  <a:schemeClr val="accent6">
                    <a:lumMod val="50000"/>
                  </a:schemeClr>
                </a:solidFill>
                <a:latin typeface="Times New Roman" pitchFamily="18" charset="0"/>
                <a:ea typeface="Microsoft JhengHei Light" panose="020B0304030504040204" pitchFamily="34" charset="-120"/>
                <a:cs typeface="Times New Roman" pitchFamily="18" charset="0"/>
              </a:rPr>
              <a:t>«Бабушка и дедушка онлайн»</a:t>
            </a:r>
            <a:endParaRPr lang="ko-KR" altLang="en-US" sz="8000" b="1" dirty="0">
              <a:solidFill>
                <a:schemeClr val="accent6">
                  <a:lumMod val="50000"/>
                </a:schemeClr>
              </a:solidFill>
              <a:latin typeface="Times New Roman" pitchFamily="18" charset="0"/>
              <a:cs typeface="Times New Roman" pitchFamily="18" charset="0"/>
            </a:endParaRPr>
          </a:p>
        </p:txBody>
      </p:sp>
      <p:pic>
        <p:nvPicPr>
          <p:cNvPr id="18" name="Рисунок 17" descr="б.jpg"/>
          <p:cNvPicPr>
            <a:picLocks noChangeAspect="1"/>
          </p:cNvPicPr>
          <p:nvPr/>
        </p:nvPicPr>
        <p:blipFill>
          <a:blip r:embed="rId3" cstate="print"/>
          <a:stretch>
            <a:fillRect/>
          </a:stretch>
        </p:blipFill>
        <p:spPr>
          <a:xfrm>
            <a:off x="2867394" y="4792585"/>
            <a:ext cx="9115969" cy="5109891"/>
          </a:xfrm>
          <a:prstGeom prst="rect">
            <a:avLst/>
          </a:prstGeom>
        </p:spPr>
      </p:pic>
    </p:spTree>
  </p:cSld>
  <p:clrMapOvr>
    <a:masterClrMapping/>
  </p:clrMapOvr>
  <p:transition spd="med">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Ellipse 86"/>
          <p:cNvSpPr/>
          <p:nvPr/>
        </p:nvSpPr>
        <p:spPr>
          <a:xfrm>
            <a:off x="12437534" y="6358468"/>
            <a:ext cx="1706035" cy="170603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fr-CA" sz="7500" dirty="0">
              <a:solidFill>
                <a:schemeClr val="bg1"/>
              </a:solidFill>
            </a:endParaRPr>
          </a:p>
        </p:txBody>
      </p:sp>
      <p:sp>
        <p:nvSpPr>
          <p:cNvPr id="97" name="Ellipse 96"/>
          <p:cNvSpPr/>
          <p:nvPr/>
        </p:nvSpPr>
        <p:spPr>
          <a:xfrm>
            <a:off x="12437534" y="4013201"/>
            <a:ext cx="1706035" cy="170603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fr-CA" sz="7500" dirty="0">
              <a:solidFill>
                <a:schemeClr val="bg1"/>
              </a:solidFill>
            </a:endParaRPr>
          </a:p>
        </p:txBody>
      </p:sp>
      <p:sp>
        <p:nvSpPr>
          <p:cNvPr id="102" name="Ellipse 101"/>
          <p:cNvSpPr/>
          <p:nvPr/>
        </p:nvSpPr>
        <p:spPr>
          <a:xfrm>
            <a:off x="12437534" y="8699501"/>
            <a:ext cx="1706035" cy="1706032"/>
          </a:xfrm>
          <a:prstGeom prst="ellipse">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fr-CA" sz="7500" dirty="0">
              <a:solidFill>
                <a:schemeClr val="bg1"/>
              </a:solidFill>
            </a:endParaRPr>
          </a:p>
        </p:txBody>
      </p:sp>
      <p:sp>
        <p:nvSpPr>
          <p:cNvPr id="39943" name="Freeform 170"/>
          <p:cNvSpPr>
            <a:spLocks noEditPoints="1"/>
          </p:cNvSpPr>
          <p:nvPr/>
        </p:nvSpPr>
        <p:spPr bwMode="auto">
          <a:xfrm>
            <a:off x="12843934" y="4491568"/>
            <a:ext cx="893235" cy="745067"/>
          </a:xfrm>
          <a:custGeom>
            <a:avLst/>
            <a:gdLst>
              <a:gd name="T0" fmla="*/ 244 w 256"/>
              <a:gd name="T1" fmla="*/ 216 h 216"/>
              <a:gd name="T2" fmla="*/ 12 w 256"/>
              <a:gd name="T3" fmla="*/ 216 h 216"/>
              <a:gd name="T4" fmla="*/ 0 w 256"/>
              <a:gd name="T5" fmla="*/ 204 h 216"/>
              <a:gd name="T6" fmla="*/ 0 w 256"/>
              <a:gd name="T7" fmla="*/ 12 h 216"/>
              <a:gd name="T8" fmla="*/ 12 w 256"/>
              <a:gd name="T9" fmla="*/ 0 h 216"/>
              <a:gd name="T10" fmla="*/ 24 w 256"/>
              <a:gd name="T11" fmla="*/ 12 h 216"/>
              <a:gd name="T12" fmla="*/ 24 w 256"/>
              <a:gd name="T13" fmla="*/ 164 h 216"/>
              <a:gd name="T14" fmla="*/ 24 w 256"/>
              <a:gd name="T15" fmla="*/ 192 h 216"/>
              <a:gd name="T16" fmla="*/ 244 w 256"/>
              <a:gd name="T17" fmla="*/ 192 h 216"/>
              <a:gd name="T18" fmla="*/ 256 w 256"/>
              <a:gd name="T19" fmla="*/ 204 h 216"/>
              <a:gd name="T20" fmla="*/ 244 w 256"/>
              <a:gd name="T21" fmla="*/ 216 h 216"/>
              <a:gd name="T22" fmla="*/ 216 w 256"/>
              <a:gd name="T23" fmla="*/ 180 h 216"/>
              <a:gd name="T24" fmla="*/ 192 w 256"/>
              <a:gd name="T25" fmla="*/ 180 h 216"/>
              <a:gd name="T26" fmla="*/ 180 w 256"/>
              <a:gd name="T27" fmla="*/ 168 h 216"/>
              <a:gd name="T28" fmla="*/ 180 w 256"/>
              <a:gd name="T29" fmla="*/ 84 h 216"/>
              <a:gd name="T30" fmla="*/ 192 w 256"/>
              <a:gd name="T31" fmla="*/ 72 h 216"/>
              <a:gd name="T32" fmla="*/ 216 w 256"/>
              <a:gd name="T33" fmla="*/ 72 h 216"/>
              <a:gd name="T34" fmla="*/ 228 w 256"/>
              <a:gd name="T35" fmla="*/ 84 h 216"/>
              <a:gd name="T36" fmla="*/ 228 w 256"/>
              <a:gd name="T37" fmla="*/ 168 h 216"/>
              <a:gd name="T38" fmla="*/ 216 w 256"/>
              <a:gd name="T39" fmla="*/ 180 h 216"/>
              <a:gd name="T40" fmla="*/ 148 w 256"/>
              <a:gd name="T41" fmla="*/ 180 h 216"/>
              <a:gd name="T42" fmla="*/ 124 w 256"/>
              <a:gd name="T43" fmla="*/ 180 h 216"/>
              <a:gd name="T44" fmla="*/ 112 w 256"/>
              <a:gd name="T45" fmla="*/ 168 h 216"/>
              <a:gd name="T46" fmla="*/ 112 w 256"/>
              <a:gd name="T47" fmla="*/ 36 h 216"/>
              <a:gd name="T48" fmla="*/ 124 w 256"/>
              <a:gd name="T49" fmla="*/ 24 h 216"/>
              <a:gd name="T50" fmla="*/ 148 w 256"/>
              <a:gd name="T51" fmla="*/ 24 h 216"/>
              <a:gd name="T52" fmla="*/ 160 w 256"/>
              <a:gd name="T53" fmla="*/ 36 h 216"/>
              <a:gd name="T54" fmla="*/ 160 w 256"/>
              <a:gd name="T55" fmla="*/ 168 h 216"/>
              <a:gd name="T56" fmla="*/ 148 w 256"/>
              <a:gd name="T57" fmla="*/ 180 h 216"/>
              <a:gd name="T58" fmla="*/ 80 w 256"/>
              <a:gd name="T59" fmla="*/ 180 h 216"/>
              <a:gd name="T60" fmla="*/ 56 w 256"/>
              <a:gd name="T61" fmla="*/ 180 h 216"/>
              <a:gd name="T62" fmla="*/ 44 w 256"/>
              <a:gd name="T63" fmla="*/ 168 h 216"/>
              <a:gd name="T64" fmla="*/ 44 w 256"/>
              <a:gd name="T65" fmla="*/ 144 h 216"/>
              <a:gd name="T66" fmla="*/ 56 w 256"/>
              <a:gd name="T67" fmla="*/ 132 h 216"/>
              <a:gd name="T68" fmla="*/ 80 w 256"/>
              <a:gd name="T69" fmla="*/ 132 h 216"/>
              <a:gd name="T70" fmla="*/ 92 w 256"/>
              <a:gd name="T71" fmla="*/ 144 h 216"/>
              <a:gd name="T72" fmla="*/ 92 w 256"/>
              <a:gd name="T73" fmla="*/ 168 h 216"/>
              <a:gd name="T74" fmla="*/ 80 w 256"/>
              <a:gd name="T75" fmla="*/ 180 h 2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6"/>
              <a:gd name="T115" fmla="*/ 0 h 216"/>
              <a:gd name="T116" fmla="*/ 256 w 256"/>
              <a:gd name="T117" fmla="*/ 216 h 2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chemeClr val="bg1"/>
          </a:solidFill>
          <a:ln w="9525">
            <a:noFill/>
            <a:round/>
            <a:headEnd/>
            <a:tailEnd/>
          </a:ln>
        </p:spPr>
        <p:txBody>
          <a:bodyPr lIns="243834" tIns="121917" rIns="243834" bIns="121917"/>
          <a:lstStyle/>
          <a:p>
            <a:endParaRPr lang="ru-RU"/>
          </a:p>
        </p:txBody>
      </p:sp>
      <p:sp>
        <p:nvSpPr>
          <p:cNvPr id="39944" name="Freeform 92"/>
          <p:cNvSpPr>
            <a:spLocks noEditPoints="1"/>
          </p:cNvSpPr>
          <p:nvPr/>
        </p:nvSpPr>
        <p:spPr bwMode="auto">
          <a:xfrm>
            <a:off x="12882036" y="9266770"/>
            <a:ext cx="817032" cy="651933"/>
          </a:xfrm>
          <a:custGeom>
            <a:avLst/>
            <a:gdLst>
              <a:gd name="T0" fmla="*/ 73 w 73"/>
              <a:gd name="T1" fmla="*/ 52 h 58"/>
              <a:gd name="T2" fmla="*/ 67 w 73"/>
              <a:gd name="T3" fmla="*/ 58 h 58"/>
              <a:gd name="T4" fmla="*/ 7 w 73"/>
              <a:gd name="T5" fmla="*/ 58 h 58"/>
              <a:gd name="T6" fmla="*/ 0 w 73"/>
              <a:gd name="T7" fmla="*/ 52 h 58"/>
              <a:gd name="T8" fmla="*/ 0 w 73"/>
              <a:gd name="T9" fmla="*/ 6 h 58"/>
              <a:gd name="T10" fmla="*/ 7 w 73"/>
              <a:gd name="T11" fmla="*/ 0 h 58"/>
              <a:gd name="T12" fmla="*/ 67 w 73"/>
              <a:gd name="T13" fmla="*/ 0 h 58"/>
              <a:gd name="T14" fmla="*/ 73 w 73"/>
              <a:gd name="T15" fmla="*/ 6 h 58"/>
              <a:gd name="T16" fmla="*/ 73 w 73"/>
              <a:gd name="T17" fmla="*/ 52 h 58"/>
              <a:gd name="T18" fmla="*/ 7 w 73"/>
              <a:gd name="T19" fmla="*/ 4 h 58"/>
              <a:gd name="T20" fmla="*/ 5 w 73"/>
              <a:gd name="T21" fmla="*/ 6 h 58"/>
              <a:gd name="T22" fmla="*/ 5 w 73"/>
              <a:gd name="T23" fmla="*/ 52 h 58"/>
              <a:gd name="T24" fmla="*/ 7 w 73"/>
              <a:gd name="T25" fmla="*/ 53 h 58"/>
              <a:gd name="T26" fmla="*/ 67 w 73"/>
              <a:gd name="T27" fmla="*/ 53 h 58"/>
              <a:gd name="T28" fmla="*/ 68 w 73"/>
              <a:gd name="T29" fmla="*/ 52 h 58"/>
              <a:gd name="T30" fmla="*/ 68 w 73"/>
              <a:gd name="T31" fmla="*/ 6 h 58"/>
              <a:gd name="T32" fmla="*/ 67 w 73"/>
              <a:gd name="T33" fmla="*/ 4 h 58"/>
              <a:gd name="T34" fmla="*/ 7 w 73"/>
              <a:gd name="T35" fmla="*/ 4 h 58"/>
              <a:gd name="T36" fmla="*/ 17 w 73"/>
              <a:gd name="T37" fmla="*/ 24 h 58"/>
              <a:gd name="T38" fmla="*/ 10 w 73"/>
              <a:gd name="T39" fmla="*/ 17 h 58"/>
              <a:gd name="T40" fmla="*/ 17 w 73"/>
              <a:gd name="T41" fmla="*/ 9 h 58"/>
              <a:gd name="T42" fmla="*/ 25 w 73"/>
              <a:gd name="T43" fmla="*/ 17 h 58"/>
              <a:gd name="T44" fmla="*/ 17 w 73"/>
              <a:gd name="T45" fmla="*/ 24 h 58"/>
              <a:gd name="T46" fmla="*/ 64 w 73"/>
              <a:gd name="T47" fmla="*/ 48 h 58"/>
              <a:gd name="T48" fmla="*/ 10 w 73"/>
              <a:gd name="T49" fmla="*/ 48 h 58"/>
              <a:gd name="T50" fmla="*/ 10 w 73"/>
              <a:gd name="T51" fmla="*/ 41 h 58"/>
              <a:gd name="T52" fmla="*/ 22 w 73"/>
              <a:gd name="T53" fmla="*/ 29 h 58"/>
              <a:gd name="T54" fmla="*/ 28 w 73"/>
              <a:gd name="T55" fmla="*/ 35 h 58"/>
              <a:gd name="T56" fmla="*/ 48 w 73"/>
              <a:gd name="T57" fmla="*/ 15 h 58"/>
              <a:gd name="T58" fmla="*/ 64 w 73"/>
              <a:gd name="T59" fmla="*/ 31 h 58"/>
              <a:gd name="T60" fmla="*/ 64 w 73"/>
              <a:gd name="T61" fmla="*/ 48 h 5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58"/>
              <a:gd name="T95" fmla="*/ 73 w 73"/>
              <a:gd name="T96" fmla="*/ 58 h 5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58">
                <a:moveTo>
                  <a:pt x="73" y="52"/>
                </a:moveTo>
                <a:cubicBezTo>
                  <a:pt x="73" y="55"/>
                  <a:pt x="71" y="58"/>
                  <a:pt x="67" y="58"/>
                </a:cubicBezTo>
                <a:cubicBezTo>
                  <a:pt x="7" y="58"/>
                  <a:pt x="7" y="58"/>
                  <a:pt x="7" y="58"/>
                </a:cubicBezTo>
                <a:cubicBezTo>
                  <a:pt x="3" y="58"/>
                  <a:pt x="0" y="55"/>
                  <a:pt x="0" y="52"/>
                </a:cubicBezTo>
                <a:cubicBezTo>
                  <a:pt x="0" y="6"/>
                  <a:pt x="0" y="6"/>
                  <a:pt x="0" y="6"/>
                </a:cubicBezTo>
                <a:cubicBezTo>
                  <a:pt x="0" y="2"/>
                  <a:pt x="3" y="0"/>
                  <a:pt x="7" y="0"/>
                </a:cubicBezTo>
                <a:cubicBezTo>
                  <a:pt x="67" y="0"/>
                  <a:pt x="67" y="0"/>
                  <a:pt x="67" y="0"/>
                </a:cubicBezTo>
                <a:cubicBezTo>
                  <a:pt x="71" y="0"/>
                  <a:pt x="73" y="2"/>
                  <a:pt x="73" y="6"/>
                </a:cubicBezTo>
                <a:lnTo>
                  <a:pt x="73" y="52"/>
                </a:lnTo>
                <a:close/>
                <a:moveTo>
                  <a:pt x="7" y="4"/>
                </a:moveTo>
                <a:cubicBezTo>
                  <a:pt x="6" y="4"/>
                  <a:pt x="5" y="5"/>
                  <a:pt x="5" y="6"/>
                </a:cubicBezTo>
                <a:cubicBezTo>
                  <a:pt x="5" y="52"/>
                  <a:pt x="5" y="52"/>
                  <a:pt x="5" y="52"/>
                </a:cubicBezTo>
                <a:cubicBezTo>
                  <a:pt x="5" y="52"/>
                  <a:pt x="6" y="53"/>
                  <a:pt x="7" y="53"/>
                </a:cubicBezTo>
                <a:cubicBezTo>
                  <a:pt x="67" y="53"/>
                  <a:pt x="67" y="53"/>
                  <a:pt x="67" y="53"/>
                </a:cubicBezTo>
                <a:cubicBezTo>
                  <a:pt x="68" y="53"/>
                  <a:pt x="68" y="52"/>
                  <a:pt x="68" y="52"/>
                </a:cubicBezTo>
                <a:cubicBezTo>
                  <a:pt x="68" y="6"/>
                  <a:pt x="68" y="6"/>
                  <a:pt x="68" y="6"/>
                </a:cubicBezTo>
                <a:cubicBezTo>
                  <a:pt x="68" y="5"/>
                  <a:pt x="68" y="4"/>
                  <a:pt x="67" y="4"/>
                </a:cubicBezTo>
                <a:lnTo>
                  <a:pt x="7" y="4"/>
                </a:lnTo>
                <a:close/>
                <a:moveTo>
                  <a:pt x="17" y="24"/>
                </a:moveTo>
                <a:cubicBezTo>
                  <a:pt x="13" y="24"/>
                  <a:pt x="10" y="21"/>
                  <a:pt x="10" y="17"/>
                </a:cubicBezTo>
                <a:cubicBezTo>
                  <a:pt x="10" y="13"/>
                  <a:pt x="13" y="9"/>
                  <a:pt x="17" y="9"/>
                </a:cubicBezTo>
                <a:cubicBezTo>
                  <a:pt x="21" y="9"/>
                  <a:pt x="25" y="13"/>
                  <a:pt x="25" y="17"/>
                </a:cubicBezTo>
                <a:cubicBezTo>
                  <a:pt x="25" y="21"/>
                  <a:pt x="21" y="24"/>
                  <a:pt x="17" y="24"/>
                </a:cubicBezTo>
                <a:close/>
                <a:moveTo>
                  <a:pt x="64" y="48"/>
                </a:moveTo>
                <a:cubicBezTo>
                  <a:pt x="10" y="48"/>
                  <a:pt x="10" y="48"/>
                  <a:pt x="10" y="48"/>
                </a:cubicBezTo>
                <a:cubicBezTo>
                  <a:pt x="10" y="41"/>
                  <a:pt x="10" y="41"/>
                  <a:pt x="10" y="41"/>
                </a:cubicBezTo>
                <a:cubicBezTo>
                  <a:pt x="22" y="29"/>
                  <a:pt x="22" y="29"/>
                  <a:pt x="22" y="29"/>
                </a:cubicBezTo>
                <a:cubicBezTo>
                  <a:pt x="28" y="35"/>
                  <a:pt x="28" y="35"/>
                  <a:pt x="28" y="35"/>
                </a:cubicBezTo>
                <a:cubicBezTo>
                  <a:pt x="48" y="15"/>
                  <a:pt x="48" y="15"/>
                  <a:pt x="48" y="15"/>
                </a:cubicBezTo>
                <a:cubicBezTo>
                  <a:pt x="64" y="31"/>
                  <a:pt x="64" y="31"/>
                  <a:pt x="64" y="31"/>
                </a:cubicBezTo>
                <a:lnTo>
                  <a:pt x="64" y="48"/>
                </a:lnTo>
                <a:close/>
              </a:path>
            </a:pathLst>
          </a:custGeom>
          <a:solidFill>
            <a:schemeClr val="bg1"/>
          </a:solidFill>
          <a:ln w="9525">
            <a:noFill/>
            <a:round/>
            <a:headEnd/>
            <a:tailEnd/>
          </a:ln>
        </p:spPr>
        <p:txBody>
          <a:bodyPr lIns="243834" tIns="121917" rIns="243834" bIns="121917"/>
          <a:lstStyle/>
          <a:p>
            <a:endParaRPr lang="ru-RU"/>
          </a:p>
        </p:txBody>
      </p:sp>
      <p:sp>
        <p:nvSpPr>
          <p:cNvPr id="39945" name="Freeform 36"/>
          <p:cNvSpPr>
            <a:spLocks/>
          </p:cNvSpPr>
          <p:nvPr/>
        </p:nvSpPr>
        <p:spPr bwMode="auto">
          <a:xfrm>
            <a:off x="12886268" y="6849535"/>
            <a:ext cx="804333" cy="808568"/>
          </a:xfrm>
          <a:custGeom>
            <a:avLst/>
            <a:gdLst>
              <a:gd name="T0" fmla="*/ 68 w 68"/>
              <a:gd name="T1" fmla="*/ 3 h 68"/>
              <a:gd name="T2" fmla="*/ 58 w 68"/>
              <a:gd name="T3" fmla="*/ 61 h 68"/>
              <a:gd name="T4" fmla="*/ 57 w 68"/>
              <a:gd name="T5" fmla="*/ 63 h 68"/>
              <a:gd name="T6" fmla="*/ 56 w 68"/>
              <a:gd name="T7" fmla="*/ 63 h 68"/>
              <a:gd name="T8" fmla="*/ 55 w 68"/>
              <a:gd name="T9" fmla="*/ 63 h 68"/>
              <a:gd name="T10" fmla="*/ 38 w 68"/>
              <a:gd name="T11" fmla="*/ 56 h 68"/>
              <a:gd name="T12" fmla="*/ 28 w 68"/>
              <a:gd name="T13" fmla="*/ 67 h 68"/>
              <a:gd name="T14" fmla="*/ 26 w 68"/>
              <a:gd name="T15" fmla="*/ 68 h 68"/>
              <a:gd name="T16" fmla="*/ 26 w 68"/>
              <a:gd name="T17" fmla="*/ 68 h 68"/>
              <a:gd name="T18" fmla="*/ 24 w 68"/>
              <a:gd name="T19" fmla="*/ 65 h 68"/>
              <a:gd name="T20" fmla="*/ 24 w 68"/>
              <a:gd name="T21" fmla="*/ 52 h 68"/>
              <a:gd name="T22" fmla="*/ 57 w 68"/>
              <a:gd name="T23" fmla="*/ 12 h 68"/>
              <a:gd name="T24" fmla="*/ 16 w 68"/>
              <a:gd name="T25" fmla="*/ 47 h 68"/>
              <a:gd name="T26" fmla="*/ 1 w 68"/>
              <a:gd name="T27" fmla="*/ 41 h 68"/>
              <a:gd name="T28" fmla="*/ 0 w 68"/>
              <a:gd name="T29" fmla="*/ 39 h 68"/>
              <a:gd name="T30" fmla="*/ 1 w 68"/>
              <a:gd name="T31" fmla="*/ 36 h 68"/>
              <a:gd name="T32" fmla="*/ 64 w 68"/>
              <a:gd name="T33" fmla="*/ 0 h 68"/>
              <a:gd name="T34" fmla="*/ 65 w 68"/>
              <a:gd name="T35" fmla="*/ 0 h 68"/>
              <a:gd name="T36" fmla="*/ 67 w 68"/>
              <a:gd name="T37" fmla="*/ 0 h 68"/>
              <a:gd name="T38" fmla="*/ 68 w 68"/>
              <a:gd name="T39" fmla="*/ 3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68"/>
              <a:gd name="T62" fmla="*/ 68 w 68"/>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12700">
            <a:noFill/>
            <a:round/>
            <a:headEnd/>
            <a:tailEnd/>
          </a:ln>
        </p:spPr>
        <p:txBody>
          <a:bodyPr lIns="243834" tIns="121917" rIns="243834" bIns="121917"/>
          <a:lstStyle/>
          <a:p>
            <a:endParaRPr lang="ru-RU"/>
          </a:p>
        </p:txBody>
      </p:sp>
      <p:sp>
        <p:nvSpPr>
          <p:cNvPr id="40" name="Ellipse 101"/>
          <p:cNvSpPr/>
          <p:nvPr/>
        </p:nvSpPr>
        <p:spPr>
          <a:xfrm>
            <a:off x="12437534" y="11044768"/>
            <a:ext cx="1706035" cy="170603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fr-CA" sz="7500" dirty="0">
              <a:solidFill>
                <a:schemeClr val="bg1"/>
              </a:solidFill>
            </a:endParaRPr>
          </a:p>
        </p:txBody>
      </p:sp>
      <p:sp>
        <p:nvSpPr>
          <p:cNvPr id="7" name="Ellipse 6"/>
          <p:cNvSpPr/>
          <p:nvPr/>
        </p:nvSpPr>
        <p:spPr>
          <a:xfrm flipH="1">
            <a:off x="10240435" y="4013201"/>
            <a:ext cx="1706032" cy="17060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r">
              <a:defRPr/>
            </a:pPr>
            <a:endParaRPr lang="fr-CA" sz="7500" dirty="0">
              <a:solidFill>
                <a:schemeClr val="bg1"/>
              </a:solidFill>
            </a:endParaRPr>
          </a:p>
        </p:txBody>
      </p:sp>
      <p:grpSp>
        <p:nvGrpSpPr>
          <p:cNvPr id="4" name="Group 20"/>
          <p:cNvGrpSpPr/>
          <p:nvPr/>
        </p:nvGrpSpPr>
        <p:grpSpPr>
          <a:xfrm flipH="1">
            <a:off x="10656261" y="4489125"/>
            <a:ext cx="875168" cy="753307"/>
            <a:chOff x="458788" y="325438"/>
            <a:chExt cx="376238" cy="323850"/>
          </a:xfrm>
          <a:solidFill>
            <a:schemeClr val="bg1"/>
          </a:solidFill>
        </p:grpSpPr>
        <p:sp>
          <p:nvSpPr>
            <p:cNvPr id="22" name="Freeform 72"/>
            <p:cNvSpPr>
              <a:spLocks/>
            </p:cNvSpPr>
            <p:nvPr/>
          </p:nvSpPr>
          <p:spPr bwMode="auto">
            <a:xfrm>
              <a:off x="712788" y="339725"/>
              <a:ext cx="60325" cy="76200"/>
            </a:xfrm>
            <a:custGeom>
              <a:avLst/>
              <a:gdLst/>
              <a:ahLst/>
              <a:cxnLst>
                <a:cxn ang="0">
                  <a:pos x="38" y="0"/>
                </a:cxn>
                <a:cxn ang="0">
                  <a:pos x="0" y="0"/>
                </a:cxn>
                <a:cxn ang="0">
                  <a:pos x="0" y="16"/>
                </a:cxn>
                <a:cxn ang="0">
                  <a:pos x="38" y="48"/>
                </a:cxn>
                <a:cxn ang="0">
                  <a:pos x="38" y="0"/>
                </a:cxn>
              </a:cxnLst>
              <a:rect l="0" t="0" r="r" b="b"/>
              <a:pathLst>
                <a:path w="38" h="48">
                  <a:moveTo>
                    <a:pt x="38" y="0"/>
                  </a:moveTo>
                  <a:lnTo>
                    <a:pt x="0" y="0"/>
                  </a:lnTo>
                  <a:lnTo>
                    <a:pt x="0" y="16"/>
                  </a:lnTo>
                  <a:lnTo>
                    <a:pt x="38" y="48"/>
                  </a:lnTo>
                  <a:lnTo>
                    <a:pt x="38" y="0"/>
                  </a:lnTo>
                  <a:close/>
                </a:path>
              </a:pathLst>
            </a:custGeom>
            <a:grpFill/>
            <a:ln w="9525">
              <a:noFill/>
              <a:round/>
              <a:headEnd/>
              <a:tailEnd/>
            </a:ln>
          </p:spPr>
          <p:txBody>
            <a:bodyPr/>
            <a:lstStyle/>
            <a:p>
              <a:pPr algn="r">
                <a:defRPr/>
              </a:pPr>
              <a:endParaRPr lang="en-US" dirty="0">
                <a:latin typeface="+mn-lt"/>
                <a:cs typeface="+mn-cs"/>
              </a:endParaRPr>
            </a:p>
          </p:txBody>
        </p:sp>
        <p:sp>
          <p:nvSpPr>
            <p:cNvPr id="23" name="Freeform 73"/>
            <p:cNvSpPr>
              <a:spLocks/>
            </p:cNvSpPr>
            <p:nvPr/>
          </p:nvSpPr>
          <p:spPr bwMode="auto">
            <a:xfrm>
              <a:off x="520700" y="404813"/>
              <a:ext cx="252413" cy="244475"/>
            </a:xfrm>
            <a:custGeom>
              <a:avLst/>
              <a:gdLst/>
              <a:ahLst/>
              <a:cxnLst>
                <a:cxn ang="0">
                  <a:pos x="159" y="82"/>
                </a:cxn>
                <a:cxn ang="0">
                  <a:pos x="159" y="66"/>
                </a:cxn>
                <a:cxn ang="0">
                  <a:pos x="121" y="34"/>
                </a:cxn>
                <a:cxn ang="0">
                  <a:pos x="79" y="0"/>
                </a:cxn>
                <a:cxn ang="0">
                  <a:pos x="0" y="66"/>
                </a:cxn>
                <a:cxn ang="0">
                  <a:pos x="0" y="154"/>
                </a:cxn>
                <a:cxn ang="0">
                  <a:pos x="50" y="154"/>
                </a:cxn>
                <a:cxn ang="0">
                  <a:pos x="50" y="67"/>
                </a:cxn>
                <a:cxn ang="0">
                  <a:pos x="109" y="67"/>
                </a:cxn>
                <a:cxn ang="0">
                  <a:pos x="109" y="154"/>
                </a:cxn>
                <a:cxn ang="0">
                  <a:pos x="159" y="154"/>
                </a:cxn>
                <a:cxn ang="0">
                  <a:pos x="159" y="82"/>
                </a:cxn>
              </a:cxnLst>
              <a:rect l="0" t="0" r="r" b="b"/>
              <a:pathLst>
                <a:path w="159" h="154">
                  <a:moveTo>
                    <a:pt x="159" y="82"/>
                  </a:moveTo>
                  <a:lnTo>
                    <a:pt x="159" y="66"/>
                  </a:lnTo>
                  <a:lnTo>
                    <a:pt x="121" y="34"/>
                  </a:lnTo>
                  <a:lnTo>
                    <a:pt x="79" y="0"/>
                  </a:lnTo>
                  <a:lnTo>
                    <a:pt x="0" y="66"/>
                  </a:lnTo>
                  <a:lnTo>
                    <a:pt x="0" y="154"/>
                  </a:lnTo>
                  <a:lnTo>
                    <a:pt x="50" y="154"/>
                  </a:lnTo>
                  <a:lnTo>
                    <a:pt x="50" y="67"/>
                  </a:lnTo>
                  <a:lnTo>
                    <a:pt x="109" y="67"/>
                  </a:lnTo>
                  <a:lnTo>
                    <a:pt x="109" y="154"/>
                  </a:lnTo>
                  <a:lnTo>
                    <a:pt x="159" y="154"/>
                  </a:lnTo>
                  <a:lnTo>
                    <a:pt x="159" y="82"/>
                  </a:lnTo>
                  <a:close/>
                </a:path>
              </a:pathLst>
            </a:custGeom>
            <a:grpFill/>
            <a:ln w="9525">
              <a:noFill/>
              <a:round/>
              <a:headEnd/>
              <a:tailEnd/>
            </a:ln>
          </p:spPr>
          <p:txBody>
            <a:bodyPr/>
            <a:lstStyle/>
            <a:p>
              <a:pPr algn="r">
                <a:defRPr/>
              </a:pPr>
              <a:endParaRPr lang="en-US" dirty="0">
                <a:latin typeface="+mn-lt"/>
                <a:cs typeface="+mn-cs"/>
              </a:endParaRPr>
            </a:p>
          </p:txBody>
        </p:sp>
        <p:sp>
          <p:nvSpPr>
            <p:cNvPr id="24" name="Freeform 74"/>
            <p:cNvSpPr>
              <a:spLocks/>
            </p:cNvSpPr>
            <p:nvPr/>
          </p:nvSpPr>
          <p:spPr bwMode="auto">
            <a:xfrm>
              <a:off x="458788" y="325438"/>
              <a:ext cx="376238" cy="192088"/>
            </a:xfrm>
            <a:custGeom>
              <a:avLst/>
              <a:gdLst/>
              <a:ahLst/>
              <a:cxnLst>
                <a:cxn ang="0">
                  <a:pos x="39" y="107"/>
                </a:cxn>
                <a:cxn ang="0">
                  <a:pos x="118" y="42"/>
                </a:cxn>
                <a:cxn ang="0">
                  <a:pos x="160" y="75"/>
                </a:cxn>
                <a:cxn ang="0">
                  <a:pos x="198" y="107"/>
                </a:cxn>
                <a:cxn ang="0">
                  <a:pos x="217" y="121"/>
                </a:cxn>
                <a:cxn ang="0">
                  <a:pos x="237" y="96"/>
                </a:cxn>
                <a:cxn ang="0">
                  <a:pos x="198" y="66"/>
                </a:cxn>
                <a:cxn ang="0">
                  <a:pos x="160" y="34"/>
                </a:cxn>
                <a:cxn ang="0">
                  <a:pos x="118" y="0"/>
                </a:cxn>
                <a:cxn ang="0">
                  <a:pos x="0" y="96"/>
                </a:cxn>
                <a:cxn ang="0">
                  <a:pos x="20" y="121"/>
                </a:cxn>
                <a:cxn ang="0">
                  <a:pos x="39" y="107"/>
                </a:cxn>
              </a:cxnLst>
              <a:rect l="0" t="0" r="r" b="b"/>
              <a:pathLst>
                <a:path w="237" h="121">
                  <a:moveTo>
                    <a:pt x="39" y="107"/>
                  </a:moveTo>
                  <a:lnTo>
                    <a:pt x="118" y="42"/>
                  </a:lnTo>
                  <a:lnTo>
                    <a:pt x="160" y="75"/>
                  </a:lnTo>
                  <a:lnTo>
                    <a:pt x="198" y="107"/>
                  </a:lnTo>
                  <a:lnTo>
                    <a:pt x="217" y="121"/>
                  </a:lnTo>
                  <a:lnTo>
                    <a:pt x="237" y="96"/>
                  </a:lnTo>
                  <a:lnTo>
                    <a:pt x="198" y="66"/>
                  </a:lnTo>
                  <a:lnTo>
                    <a:pt x="160" y="34"/>
                  </a:lnTo>
                  <a:lnTo>
                    <a:pt x="118" y="0"/>
                  </a:lnTo>
                  <a:lnTo>
                    <a:pt x="0" y="96"/>
                  </a:lnTo>
                  <a:lnTo>
                    <a:pt x="20" y="121"/>
                  </a:lnTo>
                  <a:lnTo>
                    <a:pt x="39" y="107"/>
                  </a:lnTo>
                  <a:close/>
                </a:path>
              </a:pathLst>
            </a:custGeom>
            <a:grpFill/>
            <a:ln w="9525">
              <a:noFill/>
              <a:round/>
              <a:headEnd/>
              <a:tailEnd/>
            </a:ln>
          </p:spPr>
          <p:txBody>
            <a:bodyPr/>
            <a:lstStyle/>
            <a:p>
              <a:pPr algn="r">
                <a:defRPr/>
              </a:pPr>
              <a:endParaRPr lang="en-US" dirty="0">
                <a:latin typeface="+mn-lt"/>
                <a:cs typeface="+mn-cs"/>
              </a:endParaRPr>
            </a:p>
          </p:txBody>
        </p:sp>
      </p:grpSp>
      <p:sp>
        <p:nvSpPr>
          <p:cNvPr id="92" name="Ellipse 91"/>
          <p:cNvSpPr/>
          <p:nvPr/>
        </p:nvSpPr>
        <p:spPr>
          <a:xfrm flipH="1">
            <a:off x="10240435" y="6358468"/>
            <a:ext cx="1706032" cy="1706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r">
              <a:defRPr/>
            </a:pPr>
            <a:endParaRPr lang="fr-CA" sz="7500" dirty="0">
              <a:solidFill>
                <a:schemeClr val="bg1"/>
              </a:solidFill>
            </a:endParaRPr>
          </a:p>
        </p:txBody>
      </p:sp>
      <p:grpSp>
        <p:nvGrpSpPr>
          <p:cNvPr id="5" name="Group 24"/>
          <p:cNvGrpSpPr/>
          <p:nvPr/>
        </p:nvGrpSpPr>
        <p:grpSpPr>
          <a:xfrm flipH="1">
            <a:off x="10639693" y="6817598"/>
            <a:ext cx="908304" cy="834501"/>
            <a:chOff x="373063" y="2759075"/>
            <a:chExt cx="422275" cy="398463"/>
          </a:xfrm>
          <a:solidFill>
            <a:schemeClr val="bg1"/>
          </a:solidFill>
        </p:grpSpPr>
        <p:sp>
          <p:nvSpPr>
            <p:cNvPr id="26" name="Freeform 221"/>
            <p:cNvSpPr>
              <a:spLocks/>
            </p:cNvSpPr>
            <p:nvPr/>
          </p:nvSpPr>
          <p:spPr bwMode="auto">
            <a:xfrm>
              <a:off x="579438" y="3017838"/>
              <a:ext cx="204788" cy="139700"/>
            </a:xfrm>
            <a:custGeom>
              <a:avLst/>
              <a:gdLst/>
              <a:ahLst/>
              <a:cxnLst>
                <a:cxn ang="0">
                  <a:pos x="91" y="18"/>
                </a:cxn>
                <a:cxn ang="0">
                  <a:pos x="33" y="18"/>
                </a:cxn>
                <a:cxn ang="0">
                  <a:pos x="33" y="0"/>
                </a:cxn>
                <a:cxn ang="0">
                  <a:pos x="16" y="22"/>
                </a:cxn>
                <a:cxn ang="0">
                  <a:pos x="0" y="44"/>
                </a:cxn>
                <a:cxn ang="0">
                  <a:pos x="16" y="66"/>
                </a:cxn>
                <a:cxn ang="0">
                  <a:pos x="33" y="88"/>
                </a:cxn>
                <a:cxn ang="0">
                  <a:pos x="33" y="75"/>
                </a:cxn>
                <a:cxn ang="0">
                  <a:pos x="64" y="74"/>
                </a:cxn>
                <a:cxn ang="0">
                  <a:pos x="98" y="61"/>
                </a:cxn>
                <a:cxn ang="0">
                  <a:pos x="129" y="4"/>
                </a:cxn>
                <a:cxn ang="0">
                  <a:pos x="91" y="18"/>
                </a:cxn>
              </a:cxnLst>
              <a:rect l="0" t="0" r="r" b="b"/>
              <a:pathLst>
                <a:path w="129" h="88">
                  <a:moveTo>
                    <a:pt x="91" y="18"/>
                  </a:moveTo>
                  <a:cubicBezTo>
                    <a:pt x="33" y="18"/>
                    <a:pt x="33" y="18"/>
                    <a:pt x="33" y="18"/>
                  </a:cubicBezTo>
                  <a:cubicBezTo>
                    <a:pt x="33" y="0"/>
                    <a:pt x="33" y="0"/>
                    <a:pt x="33" y="0"/>
                  </a:cubicBezTo>
                  <a:cubicBezTo>
                    <a:pt x="16" y="22"/>
                    <a:pt x="16" y="22"/>
                    <a:pt x="16" y="22"/>
                  </a:cubicBezTo>
                  <a:cubicBezTo>
                    <a:pt x="0" y="44"/>
                    <a:pt x="0" y="44"/>
                    <a:pt x="0" y="44"/>
                  </a:cubicBezTo>
                  <a:cubicBezTo>
                    <a:pt x="16" y="66"/>
                    <a:pt x="16" y="66"/>
                    <a:pt x="16" y="66"/>
                  </a:cubicBezTo>
                  <a:cubicBezTo>
                    <a:pt x="33" y="88"/>
                    <a:pt x="33" y="88"/>
                    <a:pt x="33" y="88"/>
                  </a:cubicBezTo>
                  <a:cubicBezTo>
                    <a:pt x="33" y="75"/>
                    <a:pt x="33" y="75"/>
                    <a:pt x="33" y="75"/>
                  </a:cubicBezTo>
                  <a:cubicBezTo>
                    <a:pt x="64" y="74"/>
                    <a:pt x="64" y="74"/>
                    <a:pt x="64" y="74"/>
                  </a:cubicBezTo>
                  <a:cubicBezTo>
                    <a:pt x="92" y="73"/>
                    <a:pt x="98" y="61"/>
                    <a:pt x="98" y="61"/>
                  </a:cubicBezTo>
                  <a:cubicBezTo>
                    <a:pt x="129" y="4"/>
                    <a:pt x="129" y="4"/>
                    <a:pt x="129" y="4"/>
                  </a:cubicBezTo>
                  <a:cubicBezTo>
                    <a:pt x="118" y="20"/>
                    <a:pt x="91" y="18"/>
                    <a:pt x="91" y="18"/>
                  </a:cubicBezTo>
                </a:path>
              </a:pathLst>
            </a:custGeom>
            <a:grpFill/>
            <a:ln w="9525">
              <a:noFill/>
              <a:round/>
              <a:headEnd/>
              <a:tailEnd/>
            </a:ln>
          </p:spPr>
          <p:txBody>
            <a:bodyPr/>
            <a:lstStyle/>
            <a:p>
              <a:pPr algn="r">
                <a:defRPr/>
              </a:pPr>
              <a:endParaRPr lang="en-US" dirty="0">
                <a:latin typeface="+mn-lt"/>
                <a:cs typeface="+mn-cs"/>
              </a:endParaRPr>
            </a:p>
          </p:txBody>
        </p:sp>
        <p:sp>
          <p:nvSpPr>
            <p:cNvPr id="27" name="Freeform 222"/>
            <p:cNvSpPr>
              <a:spLocks/>
            </p:cNvSpPr>
            <p:nvPr/>
          </p:nvSpPr>
          <p:spPr bwMode="auto">
            <a:xfrm>
              <a:off x="671513" y="2916238"/>
              <a:ext cx="123825" cy="117475"/>
            </a:xfrm>
            <a:custGeom>
              <a:avLst/>
              <a:gdLst/>
              <a:ahLst/>
              <a:cxnLst>
                <a:cxn ang="0">
                  <a:pos x="49" y="0"/>
                </a:cxn>
                <a:cxn ang="0">
                  <a:pos x="0" y="28"/>
                </a:cxn>
                <a:cxn ang="0">
                  <a:pos x="25" y="71"/>
                </a:cxn>
                <a:cxn ang="0">
                  <a:pos x="58" y="66"/>
                </a:cxn>
                <a:cxn ang="0">
                  <a:pos x="67" y="29"/>
                </a:cxn>
                <a:cxn ang="0">
                  <a:pos x="49" y="0"/>
                </a:cxn>
              </a:cxnLst>
              <a:rect l="0" t="0" r="r" b="b"/>
              <a:pathLst>
                <a:path w="78" h="74">
                  <a:moveTo>
                    <a:pt x="49" y="0"/>
                  </a:moveTo>
                  <a:cubicBezTo>
                    <a:pt x="0" y="28"/>
                    <a:pt x="0" y="28"/>
                    <a:pt x="0" y="28"/>
                  </a:cubicBezTo>
                  <a:cubicBezTo>
                    <a:pt x="25" y="71"/>
                    <a:pt x="25" y="71"/>
                    <a:pt x="25" y="71"/>
                  </a:cubicBezTo>
                  <a:cubicBezTo>
                    <a:pt x="50" y="74"/>
                    <a:pt x="58" y="66"/>
                    <a:pt x="58" y="66"/>
                  </a:cubicBezTo>
                  <a:cubicBezTo>
                    <a:pt x="78" y="54"/>
                    <a:pt x="67" y="29"/>
                    <a:pt x="67" y="29"/>
                  </a:cubicBezTo>
                  <a:lnTo>
                    <a:pt x="49" y="0"/>
                  </a:lnTo>
                  <a:close/>
                </a:path>
              </a:pathLst>
            </a:custGeom>
            <a:grpFill/>
            <a:ln w="9525">
              <a:noFill/>
              <a:round/>
              <a:headEnd/>
              <a:tailEnd/>
            </a:ln>
          </p:spPr>
          <p:txBody>
            <a:bodyPr/>
            <a:lstStyle/>
            <a:p>
              <a:pPr algn="r">
                <a:defRPr/>
              </a:pPr>
              <a:endParaRPr lang="en-US" dirty="0">
                <a:latin typeface="+mn-lt"/>
                <a:cs typeface="+mn-cs"/>
              </a:endParaRPr>
            </a:p>
          </p:txBody>
        </p:sp>
        <p:sp>
          <p:nvSpPr>
            <p:cNvPr id="28" name="Freeform 223"/>
            <p:cNvSpPr>
              <a:spLocks/>
            </p:cNvSpPr>
            <p:nvPr/>
          </p:nvSpPr>
          <p:spPr bwMode="auto">
            <a:xfrm>
              <a:off x="373063" y="2898775"/>
              <a:ext cx="147638" cy="207963"/>
            </a:xfrm>
            <a:custGeom>
              <a:avLst/>
              <a:gdLst/>
              <a:ahLst/>
              <a:cxnLst>
                <a:cxn ang="0">
                  <a:pos x="39" y="131"/>
                </a:cxn>
                <a:cxn ang="0">
                  <a:pos x="47" y="92"/>
                </a:cxn>
                <a:cxn ang="0">
                  <a:pos x="77" y="42"/>
                </a:cxn>
                <a:cxn ang="0">
                  <a:pos x="93" y="51"/>
                </a:cxn>
                <a:cxn ang="0">
                  <a:pos x="83" y="26"/>
                </a:cxn>
                <a:cxn ang="0">
                  <a:pos x="72" y="0"/>
                </a:cxn>
                <a:cxn ang="0">
                  <a:pos x="45" y="3"/>
                </a:cxn>
                <a:cxn ang="0">
                  <a:pos x="17" y="5"/>
                </a:cxn>
                <a:cxn ang="0">
                  <a:pos x="28" y="12"/>
                </a:cxn>
                <a:cxn ang="0">
                  <a:pos x="13" y="39"/>
                </a:cxn>
                <a:cxn ang="0">
                  <a:pos x="6" y="75"/>
                </a:cxn>
                <a:cxn ang="0">
                  <a:pos x="39" y="131"/>
                </a:cxn>
              </a:cxnLst>
              <a:rect l="0" t="0" r="r" b="b"/>
              <a:pathLst>
                <a:path w="93" h="131">
                  <a:moveTo>
                    <a:pt x="39" y="131"/>
                  </a:moveTo>
                  <a:cubicBezTo>
                    <a:pt x="32" y="113"/>
                    <a:pt x="47" y="92"/>
                    <a:pt x="47" y="92"/>
                  </a:cubicBezTo>
                  <a:cubicBezTo>
                    <a:pt x="77" y="42"/>
                    <a:pt x="77" y="42"/>
                    <a:pt x="77" y="42"/>
                  </a:cubicBezTo>
                  <a:cubicBezTo>
                    <a:pt x="93" y="51"/>
                    <a:pt x="93" y="51"/>
                    <a:pt x="93" y="51"/>
                  </a:cubicBezTo>
                  <a:cubicBezTo>
                    <a:pt x="83" y="26"/>
                    <a:pt x="83" y="26"/>
                    <a:pt x="83" y="26"/>
                  </a:cubicBezTo>
                  <a:cubicBezTo>
                    <a:pt x="72" y="0"/>
                    <a:pt x="72" y="0"/>
                    <a:pt x="72" y="0"/>
                  </a:cubicBezTo>
                  <a:cubicBezTo>
                    <a:pt x="45" y="3"/>
                    <a:pt x="45" y="3"/>
                    <a:pt x="45" y="3"/>
                  </a:cubicBezTo>
                  <a:cubicBezTo>
                    <a:pt x="17" y="5"/>
                    <a:pt x="17" y="5"/>
                    <a:pt x="17" y="5"/>
                  </a:cubicBezTo>
                  <a:cubicBezTo>
                    <a:pt x="28" y="12"/>
                    <a:pt x="28" y="12"/>
                    <a:pt x="28" y="12"/>
                  </a:cubicBezTo>
                  <a:cubicBezTo>
                    <a:pt x="13" y="39"/>
                    <a:pt x="13" y="39"/>
                    <a:pt x="13" y="39"/>
                  </a:cubicBezTo>
                  <a:cubicBezTo>
                    <a:pt x="0" y="63"/>
                    <a:pt x="6" y="75"/>
                    <a:pt x="6" y="75"/>
                  </a:cubicBezTo>
                  <a:lnTo>
                    <a:pt x="39" y="131"/>
                  </a:lnTo>
                  <a:close/>
                </a:path>
              </a:pathLst>
            </a:custGeom>
            <a:grpFill/>
            <a:ln w="9525">
              <a:noFill/>
              <a:round/>
              <a:headEnd/>
              <a:tailEnd/>
            </a:ln>
          </p:spPr>
          <p:txBody>
            <a:bodyPr/>
            <a:lstStyle/>
            <a:p>
              <a:pPr algn="r">
                <a:defRPr/>
              </a:pPr>
              <a:endParaRPr lang="en-US" dirty="0">
                <a:latin typeface="+mn-lt"/>
                <a:cs typeface="+mn-cs"/>
              </a:endParaRPr>
            </a:p>
          </p:txBody>
        </p:sp>
        <p:sp>
          <p:nvSpPr>
            <p:cNvPr id="29" name="Freeform 224"/>
            <p:cNvSpPr>
              <a:spLocks/>
            </p:cNvSpPr>
            <p:nvPr/>
          </p:nvSpPr>
          <p:spPr bwMode="auto">
            <a:xfrm>
              <a:off x="444500" y="3043238"/>
              <a:ext cx="103188" cy="92075"/>
            </a:xfrm>
            <a:custGeom>
              <a:avLst/>
              <a:gdLst/>
              <a:ahLst/>
              <a:cxnLst>
                <a:cxn ang="0">
                  <a:pos x="3" y="31"/>
                </a:cxn>
                <a:cxn ang="0">
                  <a:pos x="30" y="58"/>
                </a:cxn>
                <a:cxn ang="0">
                  <a:pos x="64" y="58"/>
                </a:cxn>
                <a:cxn ang="0">
                  <a:pos x="65" y="1"/>
                </a:cxn>
                <a:cxn ang="0">
                  <a:pos x="16" y="0"/>
                </a:cxn>
                <a:cxn ang="0">
                  <a:pos x="3" y="31"/>
                </a:cxn>
              </a:cxnLst>
              <a:rect l="0" t="0" r="r" b="b"/>
              <a:pathLst>
                <a:path w="65" h="58">
                  <a:moveTo>
                    <a:pt x="3" y="31"/>
                  </a:moveTo>
                  <a:cubicBezTo>
                    <a:pt x="2" y="54"/>
                    <a:pt x="30" y="58"/>
                    <a:pt x="30" y="58"/>
                  </a:cubicBezTo>
                  <a:cubicBezTo>
                    <a:pt x="64" y="58"/>
                    <a:pt x="64" y="58"/>
                    <a:pt x="64" y="58"/>
                  </a:cubicBezTo>
                  <a:cubicBezTo>
                    <a:pt x="65" y="1"/>
                    <a:pt x="65" y="1"/>
                    <a:pt x="65" y="1"/>
                  </a:cubicBezTo>
                  <a:cubicBezTo>
                    <a:pt x="16" y="0"/>
                    <a:pt x="16" y="0"/>
                    <a:pt x="16" y="0"/>
                  </a:cubicBezTo>
                  <a:cubicBezTo>
                    <a:pt x="0" y="20"/>
                    <a:pt x="3" y="31"/>
                    <a:pt x="3" y="31"/>
                  </a:cubicBezTo>
                </a:path>
              </a:pathLst>
            </a:custGeom>
            <a:grpFill/>
            <a:ln w="9525">
              <a:noFill/>
              <a:round/>
              <a:headEnd/>
              <a:tailEnd/>
            </a:ln>
          </p:spPr>
          <p:txBody>
            <a:bodyPr/>
            <a:lstStyle/>
            <a:p>
              <a:pPr algn="r">
                <a:defRPr/>
              </a:pPr>
              <a:endParaRPr lang="en-US" dirty="0">
                <a:latin typeface="+mn-lt"/>
                <a:cs typeface="+mn-cs"/>
              </a:endParaRPr>
            </a:p>
          </p:txBody>
        </p:sp>
        <p:sp>
          <p:nvSpPr>
            <p:cNvPr id="30" name="Freeform 225"/>
            <p:cNvSpPr>
              <a:spLocks/>
            </p:cNvSpPr>
            <p:nvPr/>
          </p:nvSpPr>
          <p:spPr bwMode="auto">
            <a:xfrm>
              <a:off x="536575" y="2762250"/>
              <a:ext cx="188913" cy="150813"/>
            </a:xfrm>
            <a:custGeom>
              <a:avLst/>
              <a:gdLst/>
              <a:ahLst/>
              <a:cxnLst>
                <a:cxn ang="0">
                  <a:pos x="69" y="91"/>
                </a:cxn>
                <a:cxn ang="0">
                  <a:pos x="96" y="95"/>
                </a:cxn>
                <a:cxn ang="0">
                  <a:pos x="108" y="70"/>
                </a:cxn>
                <a:cxn ang="0">
                  <a:pos x="119" y="45"/>
                </a:cxn>
                <a:cxn ang="0">
                  <a:pos x="108" y="51"/>
                </a:cxn>
                <a:cxn ang="0">
                  <a:pos x="92" y="24"/>
                </a:cxn>
                <a:cxn ang="0">
                  <a:pos x="65" y="0"/>
                </a:cxn>
                <a:cxn ang="0">
                  <a:pos x="0" y="0"/>
                </a:cxn>
                <a:cxn ang="0">
                  <a:pos x="30" y="27"/>
                </a:cxn>
                <a:cxn ang="0">
                  <a:pos x="58" y="78"/>
                </a:cxn>
                <a:cxn ang="0">
                  <a:pos x="41" y="87"/>
                </a:cxn>
                <a:cxn ang="0">
                  <a:pos x="69" y="91"/>
                </a:cxn>
              </a:cxnLst>
              <a:rect l="0" t="0" r="r" b="b"/>
              <a:pathLst>
                <a:path w="119" h="95">
                  <a:moveTo>
                    <a:pt x="69" y="91"/>
                  </a:moveTo>
                  <a:cubicBezTo>
                    <a:pt x="96" y="95"/>
                    <a:pt x="96" y="95"/>
                    <a:pt x="96" y="95"/>
                  </a:cubicBezTo>
                  <a:cubicBezTo>
                    <a:pt x="108" y="70"/>
                    <a:pt x="108" y="70"/>
                    <a:pt x="108" y="70"/>
                  </a:cubicBezTo>
                  <a:cubicBezTo>
                    <a:pt x="119" y="45"/>
                    <a:pt x="119" y="45"/>
                    <a:pt x="119" y="45"/>
                  </a:cubicBezTo>
                  <a:cubicBezTo>
                    <a:pt x="108" y="51"/>
                    <a:pt x="108" y="51"/>
                    <a:pt x="108" y="51"/>
                  </a:cubicBezTo>
                  <a:cubicBezTo>
                    <a:pt x="92" y="24"/>
                    <a:pt x="92" y="24"/>
                    <a:pt x="92" y="24"/>
                  </a:cubicBezTo>
                  <a:cubicBezTo>
                    <a:pt x="78" y="1"/>
                    <a:pt x="65" y="0"/>
                    <a:pt x="65" y="0"/>
                  </a:cubicBezTo>
                  <a:cubicBezTo>
                    <a:pt x="0" y="0"/>
                    <a:pt x="0" y="0"/>
                    <a:pt x="0" y="0"/>
                  </a:cubicBezTo>
                  <a:cubicBezTo>
                    <a:pt x="19" y="3"/>
                    <a:pt x="30" y="27"/>
                    <a:pt x="30" y="27"/>
                  </a:cubicBezTo>
                  <a:cubicBezTo>
                    <a:pt x="58" y="78"/>
                    <a:pt x="58" y="78"/>
                    <a:pt x="58" y="78"/>
                  </a:cubicBezTo>
                  <a:cubicBezTo>
                    <a:pt x="41" y="87"/>
                    <a:pt x="41" y="87"/>
                    <a:pt x="41" y="87"/>
                  </a:cubicBezTo>
                  <a:lnTo>
                    <a:pt x="69" y="91"/>
                  </a:lnTo>
                  <a:close/>
                </a:path>
              </a:pathLst>
            </a:custGeom>
            <a:grpFill/>
            <a:ln w="9525">
              <a:noFill/>
              <a:round/>
              <a:headEnd/>
              <a:tailEnd/>
            </a:ln>
          </p:spPr>
          <p:txBody>
            <a:bodyPr/>
            <a:lstStyle/>
            <a:p>
              <a:pPr algn="r">
                <a:defRPr/>
              </a:pPr>
              <a:endParaRPr lang="en-US" dirty="0">
                <a:latin typeface="+mn-lt"/>
                <a:cs typeface="+mn-cs"/>
              </a:endParaRPr>
            </a:p>
          </p:txBody>
        </p:sp>
        <p:sp>
          <p:nvSpPr>
            <p:cNvPr id="31" name="Freeform 226"/>
            <p:cNvSpPr>
              <a:spLocks/>
            </p:cNvSpPr>
            <p:nvPr/>
          </p:nvSpPr>
          <p:spPr bwMode="auto">
            <a:xfrm>
              <a:off x="455613" y="2759075"/>
              <a:ext cx="119063" cy="128588"/>
            </a:xfrm>
            <a:custGeom>
              <a:avLst/>
              <a:gdLst/>
              <a:ahLst/>
              <a:cxnLst>
                <a:cxn ang="0">
                  <a:pos x="75" y="39"/>
                </a:cxn>
                <a:cxn ang="0">
                  <a:pos x="54" y="12"/>
                </a:cxn>
                <a:cxn ang="0">
                  <a:pos x="18" y="22"/>
                </a:cxn>
                <a:cxn ang="0">
                  <a:pos x="0" y="51"/>
                </a:cxn>
                <a:cxn ang="0">
                  <a:pos x="49" y="81"/>
                </a:cxn>
                <a:cxn ang="0">
                  <a:pos x="75" y="39"/>
                </a:cxn>
              </a:cxnLst>
              <a:rect l="0" t="0" r="r" b="b"/>
              <a:pathLst>
                <a:path w="75" h="81">
                  <a:moveTo>
                    <a:pt x="75" y="39"/>
                  </a:moveTo>
                  <a:cubicBezTo>
                    <a:pt x="65" y="15"/>
                    <a:pt x="54" y="12"/>
                    <a:pt x="54" y="12"/>
                  </a:cubicBezTo>
                  <a:cubicBezTo>
                    <a:pt x="35" y="0"/>
                    <a:pt x="18" y="22"/>
                    <a:pt x="18" y="22"/>
                  </a:cubicBezTo>
                  <a:cubicBezTo>
                    <a:pt x="0" y="51"/>
                    <a:pt x="0" y="51"/>
                    <a:pt x="0" y="51"/>
                  </a:cubicBezTo>
                  <a:cubicBezTo>
                    <a:pt x="49" y="81"/>
                    <a:pt x="49" y="81"/>
                    <a:pt x="49" y="81"/>
                  </a:cubicBezTo>
                  <a:lnTo>
                    <a:pt x="75" y="39"/>
                  </a:lnTo>
                  <a:close/>
                </a:path>
              </a:pathLst>
            </a:custGeom>
            <a:grpFill/>
            <a:ln w="9525">
              <a:noFill/>
              <a:round/>
              <a:headEnd/>
              <a:tailEnd/>
            </a:ln>
          </p:spPr>
          <p:txBody>
            <a:bodyPr/>
            <a:lstStyle/>
            <a:p>
              <a:pPr algn="r">
                <a:defRPr/>
              </a:pPr>
              <a:endParaRPr lang="en-US" dirty="0">
                <a:latin typeface="+mn-lt"/>
                <a:cs typeface="+mn-cs"/>
              </a:endParaRPr>
            </a:p>
          </p:txBody>
        </p:sp>
      </p:grpSp>
      <p:sp>
        <p:nvSpPr>
          <p:cNvPr id="82" name="Ellipse 81"/>
          <p:cNvSpPr/>
          <p:nvPr/>
        </p:nvSpPr>
        <p:spPr>
          <a:xfrm flipH="1">
            <a:off x="10240435" y="8699501"/>
            <a:ext cx="1706032" cy="17060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r">
              <a:defRPr/>
            </a:pPr>
            <a:endParaRPr lang="fr-CA" sz="7500" dirty="0">
              <a:solidFill>
                <a:schemeClr val="bg1"/>
              </a:solidFill>
            </a:endParaRPr>
          </a:p>
        </p:txBody>
      </p:sp>
      <p:grpSp>
        <p:nvGrpSpPr>
          <p:cNvPr id="6" name="Group 44"/>
          <p:cNvGrpSpPr/>
          <p:nvPr/>
        </p:nvGrpSpPr>
        <p:grpSpPr>
          <a:xfrm flipH="1">
            <a:off x="10652349" y="9227264"/>
            <a:ext cx="882992" cy="760405"/>
            <a:chOff x="2727325" y="-39687"/>
            <a:chExt cx="1463675" cy="1260475"/>
          </a:xfrm>
          <a:solidFill>
            <a:schemeClr val="bg1"/>
          </a:solidFill>
        </p:grpSpPr>
        <p:sp>
          <p:nvSpPr>
            <p:cNvPr id="34"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extLst>
          </p:spPr>
          <p:txBody>
            <a:bodyPr/>
            <a:lstStyle/>
            <a:p>
              <a:pPr algn="r">
                <a:defRPr/>
              </a:pPr>
              <a:endParaRPr lang="id-ID" dirty="0">
                <a:latin typeface="+mn-lt"/>
                <a:cs typeface="+mn-cs"/>
              </a:endParaRPr>
            </a:p>
          </p:txBody>
        </p:sp>
        <p:sp>
          <p:nvSpPr>
            <p:cNvPr id="35"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extLst>
          </p:spPr>
          <p:txBody>
            <a:bodyPr/>
            <a:lstStyle/>
            <a:p>
              <a:pPr algn="r">
                <a:defRPr/>
              </a:pPr>
              <a:endParaRPr lang="id-ID" dirty="0">
                <a:latin typeface="+mn-lt"/>
                <a:cs typeface="+mn-cs"/>
              </a:endParaRPr>
            </a:p>
          </p:txBody>
        </p:sp>
      </p:grpSp>
      <p:sp>
        <p:nvSpPr>
          <p:cNvPr id="43" name="Ellipse 81"/>
          <p:cNvSpPr/>
          <p:nvPr/>
        </p:nvSpPr>
        <p:spPr>
          <a:xfrm flipH="1">
            <a:off x="10240435" y="11044768"/>
            <a:ext cx="1706032" cy="1706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r">
              <a:defRPr/>
            </a:pPr>
            <a:endParaRPr lang="fr-CA" sz="7500" dirty="0">
              <a:solidFill>
                <a:schemeClr val="bg1"/>
              </a:solidFill>
            </a:endParaRPr>
          </a:p>
        </p:txBody>
      </p:sp>
      <p:sp>
        <p:nvSpPr>
          <p:cNvPr id="39954" name="Freeform 152"/>
          <p:cNvSpPr>
            <a:spLocks noEditPoints="1"/>
          </p:cNvSpPr>
          <p:nvPr/>
        </p:nvSpPr>
        <p:spPr bwMode="auto">
          <a:xfrm flipH="1">
            <a:off x="10731501" y="11561235"/>
            <a:ext cx="723899" cy="673099"/>
          </a:xfrm>
          <a:custGeom>
            <a:avLst/>
            <a:gdLst>
              <a:gd name="T0" fmla="*/ 67 w 67"/>
              <a:gd name="T1" fmla="*/ 20 h 62"/>
              <a:gd name="T2" fmla="*/ 46 w 67"/>
              <a:gd name="T3" fmla="*/ 36 h 62"/>
              <a:gd name="T4" fmla="*/ 42 w 67"/>
              <a:gd name="T5" fmla="*/ 40 h 62"/>
              <a:gd name="T6" fmla="*/ 39 w 67"/>
              <a:gd name="T7" fmla="*/ 47 h 62"/>
              <a:gd name="T8" fmla="*/ 44 w 67"/>
              <a:gd name="T9" fmla="*/ 52 h 62"/>
              <a:gd name="T10" fmla="*/ 52 w 67"/>
              <a:gd name="T11" fmla="*/ 58 h 62"/>
              <a:gd name="T12" fmla="*/ 52 w 67"/>
              <a:gd name="T13" fmla="*/ 61 h 62"/>
              <a:gd name="T14" fmla="*/ 51 w 67"/>
              <a:gd name="T15" fmla="*/ 62 h 62"/>
              <a:gd name="T16" fmla="*/ 17 w 67"/>
              <a:gd name="T17" fmla="*/ 62 h 62"/>
              <a:gd name="T18" fmla="*/ 16 w 67"/>
              <a:gd name="T19" fmla="*/ 61 h 62"/>
              <a:gd name="T20" fmla="*/ 16 w 67"/>
              <a:gd name="T21" fmla="*/ 58 h 62"/>
              <a:gd name="T22" fmla="*/ 24 w 67"/>
              <a:gd name="T23" fmla="*/ 52 h 62"/>
              <a:gd name="T24" fmla="*/ 29 w 67"/>
              <a:gd name="T25" fmla="*/ 47 h 62"/>
              <a:gd name="T26" fmla="*/ 26 w 67"/>
              <a:gd name="T27" fmla="*/ 40 h 62"/>
              <a:gd name="T28" fmla="*/ 22 w 67"/>
              <a:gd name="T29" fmla="*/ 36 h 62"/>
              <a:gd name="T30" fmla="*/ 0 w 67"/>
              <a:gd name="T31" fmla="*/ 20 h 62"/>
              <a:gd name="T32" fmla="*/ 0 w 67"/>
              <a:gd name="T33" fmla="*/ 15 h 62"/>
              <a:gd name="T34" fmla="*/ 4 w 67"/>
              <a:gd name="T35" fmla="*/ 11 h 62"/>
              <a:gd name="T36" fmla="*/ 16 w 67"/>
              <a:gd name="T37" fmla="*/ 11 h 62"/>
              <a:gd name="T38" fmla="*/ 16 w 67"/>
              <a:gd name="T39" fmla="*/ 7 h 62"/>
              <a:gd name="T40" fmla="*/ 22 w 67"/>
              <a:gd name="T41" fmla="*/ 0 h 62"/>
              <a:gd name="T42" fmla="*/ 45 w 67"/>
              <a:gd name="T43" fmla="*/ 0 h 62"/>
              <a:gd name="T44" fmla="*/ 52 w 67"/>
              <a:gd name="T45" fmla="*/ 7 h 62"/>
              <a:gd name="T46" fmla="*/ 52 w 67"/>
              <a:gd name="T47" fmla="*/ 11 h 62"/>
              <a:gd name="T48" fmla="*/ 63 w 67"/>
              <a:gd name="T49" fmla="*/ 11 h 62"/>
              <a:gd name="T50" fmla="*/ 67 w 67"/>
              <a:gd name="T51" fmla="*/ 15 h 62"/>
              <a:gd name="T52" fmla="*/ 67 w 67"/>
              <a:gd name="T53" fmla="*/ 20 h 62"/>
              <a:gd name="T54" fmla="*/ 16 w 67"/>
              <a:gd name="T55" fmla="*/ 16 h 62"/>
              <a:gd name="T56" fmla="*/ 6 w 67"/>
              <a:gd name="T57" fmla="*/ 16 h 62"/>
              <a:gd name="T58" fmla="*/ 6 w 67"/>
              <a:gd name="T59" fmla="*/ 20 h 62"/>
              <a:gd name="T60" fmla="*/ 19 w 67"/>
              <a:gd name="T61" fmla="*/ 31 h 62"/>
              <a:gd name="T62" fmla="*/ 16 w 67"/>
              <a:gd name="T63" fmla="*/ 16 h 62"/>
              <a:gd name="T64" fmla="*/ 62 w 67"/>
              <a:gd name="T65" fmla="*/ 16 h 62"/>
              <a:gd name="T66" fmla="*/ 52 w 67"/>
              <a:gd name="T67" fmla="*/ 16 h 62"/>
              <a:gd name="T68" fmla="*/ 49 w 67"/>
              <a:gd name="T69" fmla="*/ 31 h 62"/>
              <a:gd name="T70" fmla="*/ 62 w 67"/>
              <a:gd name="T71" fmla="*/ 20 h 62"/>
              <a:gd name="T72" fmla="*/ 62 w 67"/>
              <a:gd name="T73" fmla="*/ 16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
              <a:gd name="T112" fmla="*/ 0 h 62"/>
              <a:gd name="T113" fmla="*/ 67 w 6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lIns="243834" tIns="121917" rIns="243834" bIns="121917"/>
          <a:lstStyle/>
          <a:p>
            <a:endParaRPr lang="ru-RU"/>
          </a:p>
        </p:txBody>
      </p:sp>
      <p:sp>
        <p:nvSpPr>
          <p:cNvPr id="39955" name="Freeform 135"/>
          <p:cNvSpPr>
            <a:spLocks noEditPoints="1"/>
          </p:cNvSpPr>
          <p:nvPr/>
        </p:nvSpPr>
        <p:spPr bwMode="auto">
          <a:xfrm>
            <a:off x="12894734" y="11527368"/>
            <a:ext cx="791635" cy="740832"/>
          </a:xfrm>
          <a:custGeom>
            <a:avLst/>
            <a:gdLst>
              <a:gd name="T0" fmla="*/ 13 w 73"/>
              <a:gd name="T1" fmla="*/ 39 h 68"/>
              <a:gd name="T2" fmla="*/ 8 w 73"/>
              <a:gd name="T3" fmla="*/ 39 h 68"/>
              <a:gd name="T4" fmla="*/ 0 w 73"/>
              <a:gd name="T5" fmla="*/ 33 h 68"/>
              <a:gd name="T6" fmla="*/ 5 w 73"/>
              <a:gd name="T7" fmla="*/ 19 h 68"/>
              <a:gd name="T8" fmla="*/ 15 w 73"/>
              <a:gd name="T9" fmla="*/ 22 h 68"/>
              <a:gd name="T10" fmla="*/ 20 w 73"/>
              <a:gd name="T11" fmla="*/ 21 h 68"/>
              <a:gd name="T12" fmla="*/ 20 w 73"/>
              <a:gd name="T13" fmla="*/ 24 h 68"/>
              <a:gd name="T14" fmla="*/ 23 w 73"/>
              <a:gd name="T15" fmla="*/ 34 h 68"/>
              <a:gd name="T16" fmla="*/ 13 w 73"/>
              <a:gd name="T17" fmla="*/ 39 h 68"/>
              <a:gd name="T18" fmla="*/ 15 w 73"/>
              <a:gd name="T19" fmla="*/ 19 h 68"/>
              <a:gd name="T20" fmla="*/ 5 w 73"/>
              <a:gd name="T21" fmla="*/ 9 h 68"/>
              <a:gd name="T22" fmla="*/ 15 w 73"/>
              <a:gd name="T23" fmla="*/ 0 h 68"/>
              <a:gd name="T24" fmla="*/ 25 w 73"/>
              <a:gd name="T25" fmla="*/ 9 h 68"/>
              <a:gd name="T26" fmla="*/ 15 w 73"/>
              <a:gd name="T27" fmla="*/ 19 h 68"/>
              <a:gd name="T28" fmla="*/ 53 w 73"/>
              <a:gd name="T29" fmla="*/ 68 h 68"/>
              <a:gd name="T30" fmla="*/ 20 w 73"/>
              <a:gd name="T31" fmla="*/ 68 h 68"/>
              <a:gd name="T32" fmla="*/ 10 w 73"/>
              <a:gd name="T33" fmla="*/ 58 h 68"/>
              <a:gd name="T34" fmla="*/ 23 w 73"/>
              <a:gd name="T35" fmla="*/ 36 h 68"/>
              <a:gd name="T36" fmla="*/ 37 w 73"/>
              <a:gd name="T37" fmla="*/ 41 h 68"/>
              <a:gd name="T38" fmla="*/ 50 w 73"/>
              <a:gd name="T39" fmla="*/ 36 h 68"/>
              <a:gd name="T40" fmla="*/ 64 w 73"/>
              <a:gd name="T41" fmla="*/ 58 h 68"/>
              <a:gd name="T42" fmla="*/ 53 w 73"/>
              <a:gd name="T43" fmla="*/ 68 h 68"/>
              <a:gd name="T44" fmla="*/ 37 w 73"/>
              <a:gd name="T45" fmla="*/ 39 h 68"/>
              <a:gd name="T46" fmla="*/ 22 w 73"/>
              <a:gd name="T47" fmla="*/ 24 h 68"/>
              <a:gd name="T48" fmla="*/ 37 w 73"/>
              <a:gd name="T49" fmla="*/ 9 h 68"/>
              <a:gd name="T50" fmla="*/ 51 w 73"/>
              <a:gd name="T51" fmla="*/ 24 h 68"/>
              <a:gd name="T52" fmla="*/ 37 w 73"/>
              <a:gd name="T53" fmla="*/ 39 h 68"/>
              <a:gd name="T54" fmla="*/ 59 w 73"/>
              <a:gd name="T55" fmla="*/ 19 h 68"/>
              <a:gd name="T56" fmla="*/ 49 w 73"/>
              <a:gd name="T57" fmla="*/ 9 h 68"/>
              <a:gd name="T58" fmla="*/ 59 w 73"/>
              <a:gd name="T59" fmla="*/ 0 h 68"/>
              <a:gd name="T60" fmla="*/ 68 w 73"/>
              <a:gd name="T61" fmla="*/ 9 h 68"/>
              <a:gd name="T62" fmla="*/ 59 w 73"/>
              <a:gd name="T63" fmla="*/ 19 h 68"/>
              <a:gd name="T64" fmla="*/ 66 w 73"/>
              <a:gd name="T65" fmla="*/ 39 h 68"/>
              <a:gd name="T66" fmla="*/ 61 w 73"/>
              <a:gd name="T67" fmla="*/ 39 h 68"/>
              <a:gd name="T68" fmla="*/ 51 w 73"/>
              <a:gd name="T69" fmla="*/ 34 h 68"/>
              <a:gd name="T70" fmla="*/ 54 w 73"/>
              <a:gd name="T71" fmla="*/ 24 h 68"/>
              <a:gd name="T72" fmla="*/ 54 w 73"/>
              <a:gd name="T73" fmla="*/ 21 h 68"/>
              <a:gd name="T74" fmla="*/ 59 w 73"/>
              <a:gd name="T75" fmla="*/ 22 h 68"/>
              <a:gd name="T76" fmla="*/ 69 w 73"/>
              <a:gd name="T77" fmla="*/ 19 h 68"/>
              <a:gd name="T78" fmla="*/ 73 w 73"/>
              <a:gd name="T79" fmla="*/ 33 h 68"/>
              <a:gd name="T80" fmla="*/ 66 w 73"/>
              <a:gd name="T81" fmla="*/ 39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68"/>
              <a:gd name="T125" fmla="*/ 73 w 73"/>
              <a:gd name="T126" fmla="*/ 68 h 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lIns="243834" tIns="121917" rIns="243834" bIns="121917"/>
          <a:lstStyle/>
          <a:p>
            <a:endParaRPr lang="ru-RU"/>
          </a:p>
        </p:txBody>
      </p:sp>
      <p:sp>
        <p:nvSpPr>
          <p:cNvPr id="47" name="ZoneTexte 97"/>
          <p:cNvSpPr txBox="1"/>
          <p:nvPr/>
        </p:nvSpPr>
        <p:spPr>
          <a:xfrm>
            <a:off x="14143569" y="4013201"/>
            <a:ext cx="9347200" cy="2277541"/>
          </a:xfrm>
          <a:prstGeom prst="rect">
            <a:avLst/>
          </a:prstGeom>
          <a:noFill/>
        </p:spPr>
        <p:txBody>
          <a:bodyPr lIns="243834" tIns="121917" rIns="243834" bIns="121917">
            <a:spAutoFit/>
          </a:bodyPr>
          <a:lstStyle/>
          <a:p>
            <a:pPr algn="ctr">
              <a:defRPr/>
            </a:pPr>
            <a:r>
              <a:rPr lang="ru-RU" sz="4400" b="1" dirty="0" smtClean="0">
                <a:solidFill>
                  <a:srgbClr val="0070C0"/>
                </a:solidFill>
                <a:latin typeface="Times New Roman" pitchFamily="18" charset="0"/>
                <a:cs typeface="Times New Roman" pitchFamily="18" charset="0"/>
              </a:rPr>
              <a:t>Что такое электронная почта. Как зарегистрировать электронный ящик.</a:t>
            </a:r>
            <a:endParaRPr lang="en-US" sz="4400" b="1" dirty="0">
              <a:solidFill>
                <a:srgbClr val="0070C0"/>
              </a:solidFill>
              <a:latin typeface="Times New Roman" pitchFamily="18" charset="0"/>
              <a:cs typeface="Times New Roman" pitchFamily="18" charset="0"/>
            </a:endParaRPr>
          </a:p>
        </p:txBody>
      </p:sp>
      <p:sp>
        <p:nvSpPr>
          <p:cNvPr id="51" name="ZoneTexte 97"/>
          <p:cNvSpPr txBox="1"/>
          <p:nvPr/>
        </p:nvSpPr>
        <p:spPr>
          <a:xfrm>
            <a:off x="14143569" y="6273950"/>
            <a:ext cx="9347200" cy="2277541"/>
          </a:xfrm>
          <a:prstGeom prst="rect">
            <a:avLst/>
          </a:prstGeom>
          <a:noFill/>
        </p:spPr>
        <p:txBody>
          <a:bodyPr lIns="243834" tIns="121917" rIns="243834" bIns="121917">
            <a:spAutoFit/>
          </a:bodyPr>
          <a:lstStyle/>
          <a:p>
            <a:pPr algn="ctr"/>
            <a:r>
              <a:rPr lang="ru-RU" sz="4400" b="1" dirty="0" smtClean="0">
                <a:solidFill>
                  <a:schemeClr val="accent1">
                    <a:lumMod val="75000"/>
                  </a:schemeClr>
                </a:solidFill>
                <a:latin typeface="Times New Roman" pitchFamily="18" charset="0"/>
                <a:cs typeface="Times New Roman" pitchFamily="18" charset="0"/>
              </a:rPr>
              <a:t>Работа со съемными носителями (ФЛЭШ - КАРТА, Цифровые</a:t>
            </a:r>
          </a:p>
          <a:p>
            <a:pPr algn="ctr"/>
            <a:r>
              <a:rPr lang="ru-RU" sz="4400" b="1" dirty="0" smtClean="0">
                <a:solidFill>
                  <a:schemeClr val="accent1">
                    <a:lumMod val="75000"/>
                  </a:schemeClr>
                </a:solidFill>
                <a:latin typeface="Times New Roman" pitchFamily="18" charset="0"/>
                <a:cs typeface="Times New Roman" pitchFamily="18" charset="0"/>
              </a:rPr>
              <a:t>фотоаппараты, MP 3 плееры) </a:t>
            </a:r>
            <a:endParaRPr lang="ru-RU" sz="4400" b="1" dirty="0">
              <a:solidFill>
                <a:schemeClr val="accent1">
                  <a:lumMod val="75000"/>
                </a:schemeClr>
              </a:solidFill>
              <a:latin typeface="Times New Roman" pitchFamily="18" charset="0"/>
              <a:cs typeface="Times New Roman" pitchFamily="18" charset="0"/>
            </a:endParaRPr>
          </a:p>
        </p:txBody>
      </p:sp>
      <p:sp>
        <p:nvSpPr>
          <p:cNvPr id="52" name="ZoneTexte 97"/>
          <p:cNvSpPr txBox="1"/>
          <p:nvPr/>
        </p:nvSpPr>
        <p:spPr>
          <a:xfrm>
            <a:off x="14143569" y="8971007"/>
            <a:ext cx="9347200" cy="1600432"/>
          </a:xfrm>
          <a:prstGeom prst="rect">
            <a:avLst/>
          </a:prstGeom>
          <a:noFill/>
        </p:spPr>
        <p:txBody>
          <a:bodyPr lIns="243834" tIns="121917" rIns="243834" bIns="121917">
            <a:spAutoFit/>
          </a:bodyPr>
          <a:lstStyle/>
          <a:p>
            <a:pPr algn="ctr">
              <a:defRPr/>
            </a:pPr>
            <a:r>
              <a:rPr lang="ru-RU" sz="4400" b="1" dirty="0" smtClean="0">
                <a:solidFill>
                  <a:schemeClr val="bg1">
                    <a:lumMod val="25000"/>
                  </a:schemeClr>
                </a:solidFill>
                <a:latin typeface="Times New Roman" pitchFamily="18" charset="0"/>
                <a:cs typeface="Times New Roman" pitchFamily="18" charset="0"/>
              </a:rPr>
              <a:t>Поиск информации в поисковых системах </a:t>
            </a:r>
            <a:endParaRPr lang="en-US" sz="3200" dirty="0">
              <a:solidFill>
                <a:schemeClr val="bg1">
                  <a:lumMod val="25000"/>
                </a:schemeClr>
              </a:solidFill>
              <a:latin typeface="Times New Roman" pitchFamily="18" charset="0"/>
              <a:cs typeface="Times New Roman" pitchFamily="18" charset="0"/>
            </a:endParaRPr>
          </a:p>
        </p:txBody>
      </p:sp>
      <p:sp>
        <p:nvSpPr>
          <p:cNvPr id="53" name="ZoneTexte 97"/>
          <p:cNvSpPr txBox="1"/>
          <p:nvPr/>
        </p:nvSpPr>
        <p:spPr>
          <a:xfrm>
            <a:off x="13686369" y="11044768"/>
            <a:ext cx="9347200" cy="2277541"/>
          </a:xfrm>
          <a:prstGeom prst="rect">
            <a:avLst/>
          </a:prstGeom>
          <a:noFill/>
        </p:spPr>
        <p:txBody>
          <a:bodyPr lIns="243834" tIns="121917" rIns="243834" bIns="121917">
            <a:spAutoFit/>
          </a:bodyPr>
          <a:lstStyle/>
          <a:p>
            <a:pPr algn="ctr">
              <a:defRPr/>
            </a:pPr>
            <a:r>
              <a:rPr lang="ru-RU" sz="4400" b="1" dirty="0" smtClean="0">
                <a:solidFill>
                  <a:schemeClr val="accent1">
                    <a:lumMod val="75000"/>
                  </a:schemeClr>
                </a:solidFill>
                <a:latin typeface="Times New Roman" pitchFamily="18" charset="0"/>
                <a:cs typeface="Times New Roman" pitchFamily="18" charset="0"/>
              </a:rPr>
              <a:t>Как написать электронное письмо. Как узнать, что Вам пришло письмо</a:t>
            </a:r>
            <a:endParaRPr lang="en-US" sz="4400" b="1" dirty="0">
              <a:solidFill>
                <a:schemeClr val="accent1">
                  <a:lumMod val="75000"/>
                </a:schemeClr>
              </a:solidFill>
              <a:latin typeface="Times New Roman" pitchFamily="18" charset="0"/>
              <a:cs typeface="Times New Roman" pitchFamily="18" charset="0"/>
            </a:endParaRPr>
          </a:p>
        </p:txBody>
      </p:sp>
      <p:sp>
        <p:nvSpPr>
          <p:cNvPr id="55" name="ZoneTexte 97"/>
          <p:cNvSpPr txBox="1"/>
          <p:nvPr/>
        </p:nvSpPr>
        <p:spPr>
          <a:xfrm>
            <a:off x="1767132" y="4135725"/>
            <a:ext cx="9347200" cy="1600432"/>
          </a:xfrm>
          <a:prstGeom prst="rect">
            <a:avLst/>
          </a:prstGeom>
          <a:noFill/>
        </p:spPr>
        <p:txBody>
          <a:bodyPr lIns="243834" tIns="121917" rIns="243834" bIns="121917">
            <a:spAutoFit/>
          </a:bodyPr>
          <a:lstStyle/>
          <a:p>
            <a:pPr algn="ctr">
              <a:defRPr/>
            </a:pPr>
            <a:r>
              <a:rPr lang="ru-RU" sz="4400" b="1" dirty="0" smtClean="0">
                <a:solidFill>
                  <a:srgbClr val="FFC000"/>
                </a:solidFill>
                <a:latin typeface="Times New Roman" pitchFamily="18" charset="0"/>
                <a:cs typeface="Times New Roman" pitchFamily="18" charset="0"/>
              </a:rPr>
              <a:t>Знакомство с компьютером. </a:t>
            </a:r>
          </a:p>
          <a:p>
            <a:pPr algn="ctr">
              <a:defRPr/>
            </a:pPr>
            <a:r>
              <a:rPr lang="ru-RU" sz="4400" b="1" dirty="0" smtClean="0">
                <a:solidFill>
                  <a:srgbClr val="FFC000"/>
                </a:solidFill>
                <a:latin typeface="Times New Roman" pitchFamily="18" charset="0"/>
                <a:cs typeface="Times New Roman" pitchFamily="18" charset="0"/>
              </a:rPr>
              <a:t>Общая терминология</a:t>
            </a:r>
            <a:endParaRPr lang="en-US" sz="4400" dirty="0">
              <a:solidFill>
                <a:srgbClr val="FFC000"/>
              </a:solidFill>
              <a:latin typeface="Times New Roman" pitchFamily="18" charset="0"/>
              <a:cs typeface="Times New Roman" pitchFamily="18" charset="0"/>
            </a:endParaRPr>
          </a:p>
        </p:txBody>
      </p:sp>
      <p:sp>
        <p:nvSpPr>
          <p:cNvPr id="56" name="ZoneTexte 97"/>
          <p:cNvSpPr txBox="1"/>
          <p:nvPr/>
        </p:nvSpPr>
        <p:spPr>
          <a:xfrm>
            <a:off x="778396" y="6559309"/>
            <a:ext cx="9347200" cy="1600432"/>
          </a:xfrm>
          <a:prstGeom prst="rect">
            <a:avLst/>
          </a:prstGeom>
          <a:noFill/>
        </p:spPr>
        <p:txBody>
          <a:bodyPr lIns="243834" tIns="121917" rIns="243834" bIns="121917">
            <a:spAutoFit/>
          </a:bodyPr>
          <a:lstStyle/>
          <a:p>
            <a:pPr algn="ctr">
              <a:defRPr/>
            </a:pPr>
            <a:r>
              <a:rPr lang="ru-RU" sz="4400" b="1" dirty="0" smtClean="0">
                <a:solidFill>
                  <a:schemeClr val="accent2"/>
                </a:solidFill>
                <a:latin typeface="Times New Roman" pitchFamily="18" charset="0"/>
                <a:cs typeface="Times New Roman" pitchFamily="18" charset="0"/>
              </a:rPr>
              <a:t>Файлы и папки. Как создать файл или папку. </a:t>
            </a:r>
            <a:endParaRPr lang="en-US" sz="4400" dirty="0">
              <a:solidFill>
                <a:schemeClr val="bg1">
                  <a:lumMod val="50000"/>
                </a:schemeClr>
              </a:solidFill>
              <a:latin typeface="Times New Roman" pitchFamily="18" charset="0"/>
              <a:cs typeface="Times New Roman" pitchFamily="18" charset="0"/>
            </a:endParaRPr>
          </a:p>
        </p:txBody>
      </p:sp>
      <p:sp>
        <p:nvSpPr>
          <p:cNvPr id="57" name="ZoneTexte 97"/>
          <p:cNvSpPr txBox="1"/>
          <p:nvPr/>
        </p:nvSpPr>
        <p:spPr>
          <a:xfrm>
            <a:off x="351368" y="8971007"/>
            <a:ext cx="9889067" cy="1600432"/>
          </a:xfrm>
          <a:prstGeom prst="rect">
            <a:avLst/>
          </a:prstGeom>
          <a:noFill/>
        </p:spPr>
        <p:txBody>
          <a:bodyPr wrap="square" lIns="243834" tIns="121917" rIns="243834" bIns="121917">
            <a:spAutoFit/>
          </a:bodyPr>
          <a:lstStyle/>
          <a:p>
            <a:pPr algn="ctr">
              <a:defRPr/>
            </a:pPr>
            <a:r>
              <a:rPr lang="ru-RU" sz="4400" b="1" dirty="0" smtClean="0">
                <a:solidFill>
                  <a:srgbClr val="92D050"/>
                </a:solidFill>
                <a:latin typeface="Times New Roman" pitchFamily="18" charset="0"/>
                <a:cs typeface="Times New Roman" pitchFamily="18" charset="0"/>
              </a:rPr>
              <a:t>Основные навыки работы в Интернете</a:t>
            </a:r>
            <a:endParaRPr lang="en-US" sz="4400" dirty="0">
              <a:solidFill>
                <a:srgbClr val="92D050"/>
              </a:solidFill>
              <a:latin typeface="Times New Roman" pitchFamily="18" charset="0"/>
              <a:cs typeface="Times New Roman" pitchFamily="18" charset="0"/>
            </a:endParaRPr>
          </a:p>
        </p:txBody>
      </p:sp>
      <p:sp>
        <p:nvSpPr>
          <p:cNvPr id="42"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88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 </a:t>
            </a:r>
            <a:r>
              <a:rPr kumimoji="0" lang="ru-RU" altLang="ru-RU" sz="66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Механизм реализации проекта</a:t>
            </a:r>
            <a:endParaRPr kumimoji="0" lang="ru-RU" altLang="ru-RU" sz="88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44" name="Рисунок 6"/>
          <p:cNvPicPr>
            <a:picLocks noChangeAspect="1"/>
          </p:cNvPicPr>
          <p:nvPr/>
        </p:nvPicPr>
        <p:blipFill>
          <a:blip r:embed="rId3" cstate="print"/>
          <a:srcRect/>
          <a:stretch>
            <a:fillRect/>
          </a:stretch>
        </p:blipFill>
        <p:spPr bwMode="auto">
          <a:xfrm>
            <a:off x="989013" y="377825"/>
            <a:ext cx="3201987" cy="3321980"/>
          </a:xfrm>
          <a:prstGeom prst="rect">
            <a:avLst/>
          </a:prstGeom>
          <a:noFill/>
          <a:ln w="9525">
            <a:noFill/>
            <a:miter lim="800000"/>
            <a:headEnd/>
            <a:tailEnd/>
          </a:ln>
        </p:spPr>
      </p:pic>
      <p:sp>
        <p:nvSpPr>
          <p:cNvPr id="45" name="Прямоугольник 44"/>
          <p:cNvSpPr/>
          <p:nvPr/>
        </p:nvSpPr>
        <p:spPr>
          <a:xfrm>
            <a:off x="5451996" y="2499476"/>
            <a:ext cx="16178293" cy="1200329"/>
          </a:xfrm>
          <a:prstGeom prst="rect">
            <a:avLst/>
          </a:prstGeom>
          <a:solidFill>
            <a:schemeClr val="bg2">
              <a:lumMod val="20000"/>
              <a:lumOff val="80000"/>
            </a:schemeClr>
          </a:solidFill>
        </p:spPr>
        <p:txBody>
          <a:bodyPr wrap="square">
            <a:spAutoFit/>
          </a:bodyPr>
          <a:lstStyle/>
          <a:p>
            <a:pPr algn="ctr"/>
            <a:r>
              <a:rPr lang="ru-RU" b="1" dirty="0" smtClean="0">
                <a:solidFill>
                  <a:srgbClr val="002060"/>
                </a:solidFill>
                <a:latin typeface="Times New Roman" pitchFamily="18" charset="0"/>
                <a:cs typeface="Times New Roman" pitchFamily="18" charset="0"/>
              </a:rPr>
              <a:t>ПРОГРАММА КУРСА В РАМКАХ РЕАЛИЗАЦИИ ПРОЕКТА «БАБУШКА И ДЕДУШКА ОНЛАЙН</a:t>
            </a:r>
            <a:endParaRPr lang="ru-RU" dirty="0">
              <a:solidFill>
                <a:srgbClr val="002060"/>
              </a:solidFill>
            </a:endParaRPr>
          </a:p>
        </p:txBody>
      </p:sp>
      <p:sp>
        <p:nvSpPr>
          <p:cNvPr id="46" name="ZoneTexte 97"/>
          <p:cNvSpPr txBox="1"/>
          <p:nvPr/>
        </p:nvSpPr>
        <p:spPr>
          <a:xfrm>
            <a:off x="750626" y="11209262"/>
            <a:ext cx="9889067" cy="1140242"/>
          </a:xfrm>
          <a:prstGeom prst="rect">
            <a:avLst/>
          </a:prstGeom>
          <a:noFill/>
        </p:spPr>
        <p:txBody>
          <a:bodyPr wrap="square" lIns="243834" tIns="121917" rIns="243834" bIns="121917">
            <a:spAutoFit/>
          </a:bodyPr>
          <a:lstStyle/>
          <a:p>
            <a:pPr algn="ctr">
              <a:lnSpc>
                <a:spcPct val="150000"/>
              </a:lnSpc>
              <a:defRPr/>
            </a:pPr>
            <a:r>
              <a:rPr lang="ru-RU" sz="4400" b="1" dirty="0" smtClean="0">
                <a:solidFill>
                  <a:srgbClr val="0070C0"/>
                </a:solidFill>
                <a:latin typeface="Times New Roman" pitchFamily="18" charset="0"/>
                <a:cs typeface="Times New Roman" pitchFamily="18" charset="0"/>
              </a:rPr>
              <a:t>Полезные страницы Интернета</a:t>
            </a:r>
            <a:endParaRPr lang="en-US" sz="4400" dirty="0">
              <a:solidFill>
                <a:srgbClr val="0070C0"/>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5455903" y="6019800"/>
            <a:ext cx="3975097" cy="3539067"/>
          </a:xfrm>
          <a:prstGeom prst="rect">
            <a:avLst/>
          </a:prstGeom>
          <a:solidFill>
            <a:schemeClr val="accent4">
              <a:alpha val="10000"/>
            </a:schemeClr>
          </a:solidFill>
          <a:ln w="9525">
            <a:noFill/>
            <a:round/>
            <a:headEnd/>
            <a:tailEnd/>
          </a:ln>
        </p:spPr>
        <p:txBody>
          <a:bodyPr lIns="243834" tIns="121917" rIns="243834" bIns="121917" anchor="ctr"/>
          <a:lstStyle/>
          <a:p>
            <a:pPr algn="ctr"/>
            <a:r>
              <a:rPr lang="ru-RU" sz="3200" b="1" smtClean="0">
                <a:solidFill>
                  <a:srgbClr val="002060"/>
                </a:solidFill>
                <a:latin typeface="Times New Roman" pitchFamily="18" charset="0"/>
                <a:cs typeface="Times New Roman" pitchFamily="18" charset="0"/>
              </a:rPr>
              <a:t>Размещено </a:t>
            </a:r>
            <a:r>
              <a:rPr lang="ru-RU" sz="3200" b="1" smtClean="0">
                <a:solidFill>
                  <a:srgbClr val="002060"/>
                </a:solidFill>
                <a:latin typeface="Times New Roman" pitchFamily="18" charset="0"/>
                <a:cs typeface="Times New Roman" pitchFamily="18" charset="0"/>
              </a:rPr>
              <a:t>23 </a:t>
            </a:r>
            <a:r>
              <a:rPr lang="ru-RU" sz="3200" b="1" dirty="0" smtClean="0">
                <a:solidFill>
                  <a:srgbClr val="002060"/>
                </a:solidFill>
                <a:latin typeface="Times New Roman" pitchFamily="18" charset="0"/>
                <a:cs typeface="Times New Roman" pitchFamily="18" charset="0"/>
              </a:rPr>
              <a:t>статьи </a:t>
            </a:r>
            <a:r>
              <a:rPr lang="ru-RU" sz="3200" b="1" dirty="0" smtClean="0">
                <a:solidFill>
                  <a:srgbClr val="002060"/>
                </a:solidFill>
                <a:latin typeface="Times New Roman" pitchFamily="18" charset="0"/>
                <a:cs typeface="Times New Roman" pitchFamily="18" charset="0"/>
              </a:rPr>
              <a:t>в официальной группе социальной сети </a:t>
            </a:r>
            <a:r>
              <a:rPr lang="ru-RU" sz="3200" b="1" dirty="0" err="1" smtClean="0">
                <a:solidFill>
                  <a:srgbClr val="002060"/>
                </a:solidFill>
                <a:latin typeface="Times New Roman" pitchFamily="18" charset="0"/>
                <a:cs typeface="Times New Roman" pitchFamily="18" charset="0"/>
              </a:rPr>
              <a:t>Вконтакте</a:t>
            </a:r>
            <a:endParaRPr lang="ru-RU" sz="3200" b="1" dirty="0">
              <a:solidFill>
                <a:srgbClr val="002060"/>
              </a:solidFill>
              <a:latin typeface="Times New Roman" pitchFamily="18" charset="0"/>
              <a:cs typeface="Times New Roman" pitchFamily="18" charset="0"/>
            </a:endParaRPr>
          </a:p>
        </p:txBody>
      </p:sp>
      <p:sp>
        <p:nvSpPr>
          <p:cNvPr id="12" name="Rectangle 11"/>
          <p:cNvSpPr/>
          <p:nvPr/>
        </p:nvSpPr>
        <p:spPr bwMode="auto">
          <a:xfrm>
            <a:off x="1054103" y="6019800"/>
            <a:ext cx="3848097" cy="3539067"/>
          </a:xfrm>
          <a:prstGeom prst="rect">
            <a:avLst/>
          </a:prstGeom>
          <a:solidFill>
            <a:schemeClr val="accent1">
              <a:alpha val="10000"/>
            </a:schemeClr>
          </a:solidFill>
          <a:ln w="9525">
            <a:noFill/>
            <a:round/>
            <a:headEnd/>
            <a:tailEnd/>
          </a:ln>
        </p:spPr>
        <p:txBody>
          <a:bodyPr lIns="243834" tIns="121917" rIns="243834" bIns="121917" anchor="ctr"/>
          <a:lstStyle/>
          <a:p>
            <a:pPr algn="ctr">
              <a:defRPr/>
            </a:pPr>
            <a:r>
              <a:rPr lang="ru-RU" sz="3200" b="1" dirty="0" smtClean="0">
                <a:solidFill>
                  <a:srgbClr val="002060"/>
                </a:solidFill>
                <a:latin typeface="Times New Roman" pitchFamily="18" charset="0"/>
                <a:cs typeface="Times New Roman" pitchFamily="18" charset="0"/>
              </a:rPr>
              <a:t>Вовлечено - </a:t>
            </a:r>
            <a:r>
              <a:rPr lang="ru-RU" sz="3200" b="1" dirty="0" smtClean="0">
                <a:solidFill>
                  <a:srgbClr val="002060"/>
                </a:solidFill>
                <a:latin typeface="Times New Roman" pitchFamily="18" charset="0"/>
                <a:cs typeface="Times New Roman" pitchFamily="18" charset="0"/>
              </a:rPr>
              <a:t>62 </a:t>
            </a:r>
            <a:r>
              <a:rPr lang="ru-RU" b="1" dirty="0" smtClean="0">
                <a:solidFill>
                  <a:srgbClr val="002060"/>
                </a:solidFill>
                <a:latin typeface="Times New Roman" pitchFamily="18" charset="0"/>
                <a:cs typeface="Times New Roman" pitchFamily="18" charset="0"/>
              </a:rPr>
              <a:t>волонтёра-добровольца</a:t>
            </a:r>
            <a:endParaRPr lang="ru-RU" sz="3200" b="1" dirty="0" smtClean="0">
              <a:solidFill>
                <a:srgbClr val="002060"/>
              </a:solidFill>
              <a:latin typeface="Times New Roman" pitchFamily="18" charset="0"/>
              <a:cs typeface="Times New Roman" pitchFamily="18" charset="0"/>
            </a:endParaRPr>
          </a:p>
          <a:p>
            <a:pPr algn="ctr">
              <a:defRPr/>
            </a:pPr>
            <a:endParaRPr lang="en-US" sz="4000" dirty="0">
              <a:solidFill>
                <a:srgbClr val="002060"/>
              </a:solidFill>
              <a:latin typeface="+mn-lt"/>
              <a:cs typeface="+mn-cs"/>
            </a:endParaRPr>
          </a:p>
        </p:txBody>
      </p:sp>
      <p:sp>
        <p:nvSpPr>
          <p:cNvPr id="13" name="Rectangle 12"/>
          <p:cNvSpPr/>
          <p:nvPr/>
        </p:nvSpPr>
        <p:spPr bwMode="auto">
          <a:xfrm>
            <a:off x="5573962" y="6019799"/>
            <a:ext cx="4128838" cy="3539067"/>
          </a:xfrm>
          <a:prstGeom prst="rect">
            <a:avLst/>
          </a:prstGeom>
          <a:solidFill>
            <a:schemeClr val="bg2">
              <a:lumMod val="60000"/>
              <a:lumOff val="40000"/>
              <a:alpha val="50000"/>
            </a:schemeClr>
          </a:solidFill>
          <a:ln w="9525">
            <a:noFill/>
            <a:round/>
            <a:headEnd/>
            <a:tailEnd/>
          </a:ln>
        </p:spPr>
        <p:txBody>
          <a:bodyPr lIns="243834" tIns="121917" rIns="243834" bIns="121917" anchor="ctr"/>
          <a:lstStyle/>
          <a:p>
            <a:pPr algn="ctr"/>
            <a:r>
              <a:rPr lang="ru-RU" sz="3200" b="1" dirty="0" smtClean="0">
                <a:solidFill>
                  <a:srgbClr val="002060"/>
                </a:solidFill>
                <a:latin typeface="Times New Roman" pitchFamily="18" charset="0"/>
                <a:cs typeface="Times New Roman" pitchFamily="18" charset="0"/>
              </a:rPr>
              <a:t>Проведено </a:t>
            </a:r>
            <a:r>
              <a:rPr lang="ru-RU" sz="3200" b="1" dirty="0" smtClean="0">
                <a:solidFill>
                  <a:srgbClr val="002060"/>
                </a:solidFill>
                <a:latin typeface="Times New Roman" pitchFamily="18" charset="0"/>
                <a:cs typeface="Times New Roman" pitchFamily="18" charset="0"/>
              </a:rPr>
              <a:t>32</a:t>
            </a:r>
            <a:r>
              <a:rPr lang="ru-RU" sz="3200" b="1" dirty="0" smtClean="0">
                <a:solidFill>
                  <a:srgbClr val="002060"/>
                </a:solidFill>
                <a:latin typeface="Times New Roman" pitchFamily="18" charset="0"/>
                <a:cs typeface="Times New Roman" pitchFamily="18" charset="0"/>
              </a:rPr>
              <a:t> </a:t>
            </a:r>
            <a:r>
              <a:rPr lang="ru-RU" sz="3200" b="1" dirty="0" smtClean="0">
                <a:solidFill>
                  <a:srgbClr val="002060"/>
                </a:solidFill>
                <a:latin typeface="Times New Roman" pitchFamily="18" charset="0"/>
                <a:cs typeface="Times New Roman" pitchFamily="18" charset="0"/>
              </a:rPr>
              <a:t>занятий по основам компьютерной грамотности и ИКТ</a:t>
            </a:r>
            <a:endParaRPr lang="ru-RU" sz="3200" b="1" dirty="0">
              <a:solidFill>
                <a:srgbClr val="002060"/>
              </a:solidFill>
              <a:latin typeface="Times New Roman" pitchFamily="18" charset="0"/>
              <a:cs typeface="Times New Roman" pitchFamily="18" charset="0"/>
            </a:endParaRPr>
          </a:p>
        </p:txBody>
      </p:sp>
      <p:sp>
        <p:nvSpPr>
          <p:cNvPr id="14" name="Rectangle 13"/>
          <p:cNvSpPr/>
          <p:nvPr/>
        </p:nvSpPr>
        <p:spPr bwMode="auto">
          <a:xfrm>
            <a:off x="10422469" y="6019799"/>
            <a:ext cx="4258731" cy="3539067"/>
          </a:xfrm>
          <a:prstGeom prst="rect">
            <a:avLst/>
          </a:prstGeom>
          <a:solidFill>
            <a:srgbClr val="FFFF00">
              <a:alpha val="10000"/>
            </a:srgbClr>
          </a:solidFill>
          <a:ln w="9525">
            <a:noFill/>
            <a:round/>
            <a:headEnd/>
            <a:tailEnd/>
          </a:ln>
        </p:spPr>
        <p:txBody>
          <a:bodyPr lIns="243834" tIns="121917" rIns="243834" bIns="121917" anchor="ctr"/>
          <a:lstStyle/>
          <a:p>
            <a:pPr algn="ctr">
              <a:defRPr/>
            </a:pPr>
            <a:r>
              <a:rPr lang="ru-RU" sz="3000" b="1" dirty="0" smtClean="0">
                <a:solidFill>
                  <a:srgbClr val="002060"/>
                </a:solidFill>
                <a:latin typeface="Times New Roman" pitchFamily="18" charset="0"/>
                <a:cs typeface="Times New Roman" pitchFamily="18" charset="0"/>
              </a:rPr>
              <a:t>В занятиях по основам компьютерной грамотности приняли участие 52 человека пожилого возраста</a:t>
            </a:r>
            <a:endParaRPr lang="en-US" sz="3000" b="1" dirty="0">
              <a:solidFill>
                <a:srgbClr val="002060"/>
              </a:solidFill>
              <a:latin typeface="Times New Roman" pitchFamily="18" charset="0"/>
              <a:cs typeface="Times New Roman" pitchFamily="18" charset="0"/>
            </a:endParaRPr>
          </a:p>
        </p:txBody>
      </p:sp>
      <p:sp>
        <p:nvSpPr>
          <p:cNvPr id="27" name="Rectangle 26"/>
          <p:cNvSpPr/>
          <p:nvPr/>
        </p:nvSpPr>
        <p:spPr bwMode="auto">
          <a:xfrm>
            <a:off x="15455903" y="9558867"/>
            <a:ext cx="3975097" cy="2946400"/>
          </a:xfrm>
          <a:prstGeom prst="rect">
            <a:avLst/>
          </a:prstGeom>
          <a:solidFill>
            <a:srgbClr val="002060"/>
          </a:solidFill>
          <a:ln w="9525">
            <a:noFill/>
            <a:round/>
            <a:headEnd/>
            <a:tailEnd/>
          </a:ln>
        </p:spPr>
        <p:txBody>
          <a:bodyPr lIns="243834" tIns="121917" rIns="243834" bIns="121917" anchor="ctr"/>
          <a:lstStyle/>
          <a:p>
            <a:pPr algn="ctr">
              <a:defRPr/>
            </a:pPr>
            <a:endParaRPr lang="en-US" sz="2400" dirty="0">
              <a:solidFill>
                <a:schemeClr val="tx1">
                  <a:lumMod val="75000"/>
                  <a:lumOff val="25000"/>
                </a:schemeClr>
              </a:solidFill>
              <a:latin typeface="+mn-lt"/>
              <a:cs typeface="+mn-cs"/>
            </a:endParaRPr>
          </a:p>
        </p:txBody>
      </p:sp>
      <p:sp>
        <p:nvSpPr>
          <p:cNvPr id="29" name="Rectangle 28"/>
          <p:cNvSpPr/>
          <p:nvPr/>
        </p:nvSpPr>
        <p:spPr bwMode="auto">
          <a:xfrm>
            <a:off x="5573962" y="9558867"/>
            <a:ext cx="4128838" cy="2946400"/>
          </a:xfrm>
          <a:prstGeom prst="rect">
            <a:avLst/>
          </a:prstGeom>
          <a:solidFill>
            <a:schemeClr val="bg2">
              <a:lumMod val="75000"/>
            </a:schemeClr>
          </a:solidFill>
          <a:ln w="9525">
            <a:noFill/>
            <a:round/>
            <a:headEnd/>
            <a:tailEnd/>
          </a:ln>
        </p:spPr>
        <p:txBody>
          <a:bodyPr lIns="243834" tIns="121917" rIns="243834" bIns="121917" anchor="ctr"/>
          <a:lstStyle/>
          <a:p>
            <a:pPr algn="ctr">
              <a:defRPr/>
            </a:pPr>
            <a:endParaRPr lang="en-US" sz="2400" dirty="0">
              <a:solidFill>
                <a:schemeClr val="tx1">
                  <a:lumMod val="75000"/>
                  <a:lumOff val="25000"/>
                </a:schemeClr>
              </a:solidFill>
              <a:latin typeface="+mn-lt"/>
              <a:cs typeface="+mn-cs"/>
            </a:endParaRPr>
          </a:p>
        </p:txBody>
      </p:sp>
      <p:sp>
        <p:nvSpPr>
          <p:cNvPr id="30" name="Rectangle 29"/>
          <p:cNvSpPr/>
          <p:nvPr/>
        </p:nvSpPr>
        <p:spPr bwMode="auto">
          <a:xfrm>
            <a:off x="10422469" y="9558866"/>
            <a:ext cx="4258731" cy="2946400"/>
          </a:xfrm>
          <a:prstGeom prst="rect">
            <a:avLst/>
          </a:prstGeom>
          <a:solidFill>
            <a:srgbClr val="FFC000"/>
          </a:solidFill>
          <a:ln w="9525">
            <a:noFill/>
            <a:round/>
            <a:headEnd/>
            <a:tailEnd/>
          </a:ln>
        </p:spPr>
        <p:txBody>
          <a:bodyPr lIns="243834" tIns="121917" rIns="243834" bIns="121917" anchor="ctr"/>
          <a:lstStyle/>
          <a:p>
            <a:pPr algn="ctr">
              <a:defRPr/>
            </a:pPr>
            <a:endParaRPr lang="en-US" sz="2400" dirty="0">
              <a:solidFill>
                <a:schemeClr val="tx1">
                  <a:lumMod val="75000"/>
                  <a:lumOff val="25000"/>
                </a:schemeClr>
              </a:solidFill>
              <a:latin typeface="+mn-lt"/>
              <a:cs typeface="+mn-cs"/>
            </a:endParaRPr>
          </a:p>
        </p:txBody>
      </p:sp>
      <p:sp>
        <p:nvSpPr>
          <p:cNvPr id="82964" name="Freeform 48"/>
          <p:cNvSpPr>
            <a:spLocks noEditPoints="1"/>
          </p:cNvSpPr>
          <p:nvPr/>
        </p:nvSpPr>
        <p:spPr bwMode="auto">
          <a:xfrm>
            <a:off x="6836836" y="10206568"/>
            <a:ext cx="1651000"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6 w 256"/>
              <a:gd name="T29" fmla="*/ 112 h 256"/>
              <a:gd name="T30" fmla="*/ 84 w 256"/>
              <a:gd name="T31" fmla="*/ 116 h 256"/>
              <a:gd name="T32" fmla="*/ 112 w 256"/>
              <a:gd name="T33" fmla="*/ 143 h 256"/>
              <a:gd name="T34" fmla="*/ 168 w 256"/>
              <a:gd name="T35" fmla="*/ 88 h 256"/>
              <a:gd name="T36" fmla="*/ 176 w 256"/>
              <a:gd name="T37" fmla="*/ 84 h 256"/>
              <a:gd name="T38" fmla="*/ 188 w 256"/>
              <a:gd name="T39" fmla="*/ 96 h 256"/>
              <a:gd name="T40" fmla="*/ 184 w 256"/>
              <a:gd name="T41" fmla="*/ 104 h 256"/>
              <a:gd name="T42" fmla="*/ 120 w 256"/>
              <a:gd name="T43" fmla="*/ 168 h 256"/>
              <a:gd name="T44" fmla="*/ 112 w 256"/>
              <a:gd name="T45" fmla="*/ 172 h 256"/>
              <a:gd name="T46" fmla="*/ 104 w 256"/>
              <a:gd name="T47" fmla="*/ 168 h 256"/>
              <a:gd name="T48" fmla="*/ 68 w 256"/>
              <a:gd name="T49" fmla="*/ 132 h 256"/>
              <a:gd name="T50" fmla="*/ 64 w 256"/>
              <a:gd name="T51" fmla="*/ 124 h 256"/>
              <a:gd name="T52" fmla="*/ 76 w 256"/>
              <a:gd name="T53" fmla="*/ 112 h 256"/>
              <a:gd name="T54" fmla="*/ 184 w 256"/>
              <a:gd name="T55" fmla="*/ 172 h 256"/>
              <a:gd name="T56" fmla="*/ 184 w 256"/>
              <a:gd name="T57" fmla="*/ 172 h 256"/>
              <a:gd name="T58" fmla="*/ 184 w 256"/>
              <a:gd name="T59" fmla="*/ 172 h 256"/>
              <a:gd name="T60" fmla="*/ 184 w 256"/>
              <a:gd name="T61" fmla="*/ 172 h 256"/>
              <a:gd name="T62" fmla="*/ 184 w 256"/>
              <a:gd name="T63" fmla="*/ 84 h 256"/>
              <a:gd name="T64" fmla="*/ 184 w 256"/>
              <a:gd name="T65" fmla="*/ 84 h 256"/>
              <a:gd name="T66" fmla="*/ 184 w 256"/>
              <a:gd name="T67" fmla="*/ 84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6"/>
              <a:gd name="T103" fmla="*/ 0 h 256"/>
              <a:gd name="T104" fmla="*/ 256 w 256"/>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lIns="243834" tIns="121917" rIns="243834" bIns="121917"/>
          <a:lstStyle/>
          <a:p>
            <a:endParaRPr lang="ru-RU"/>
          </a:p>
        </p:txBody>
      </p:sp>
      <p:sp>
        <p:nvSpPr>
          <p:cNvPr id="82965" name="Freeform 47"/>
          <p:cNvSpPr>
            <a:spLocks noEditPoints="1"/>
          </p:cNvSpPr>
          <p:nvPr/>
        </p:nvSpPr>
        <p:spPr bwMode="auto">
          <a:xfrm>
            <a:off x="2726267" y="10206568"/>
            <a:ext cx="1659467"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2 w 256"/>
              <a:gd name="T29" fmla="*/ 84 h 256"/>
              <a:gd name="T30" fmla="*/ 84 w 256"/>
              <a:gd name="T31" fmla="*/ 72 h 256"/>
              <a:gd name="T32" fmla="*/ 92 w 256"/>
              <a:gd name="T33" fmla="*/ 76 h 256"/>
              <a:gd name="T34" fmla="*/ 128 w 256"/>
              <a:gd name="T35" fmla="*/ 111 h 256"/>
              <a:gd name="T36" fmla="*/ 164 w 256"/>
              <a:gd name="T37" fmla="*/ 76 h 256"/>
              <a:gd name="T38" fmla="*/ 172 w 256"/>
              <a:gd name="T39" fmla="*/ 72 h 256"/>
              <a:gd name="T40" fmla="*/ 184 w 256"/>
              <a:gd name="T41" fmla="*/ 84 h 256"/>
              <a:gd name="T42" fmla="*/ 180 w 256"/>
              <a:gd name="T43" fmla="*/ 92 h 256"/>
              <a:gd name="T44" fmla="*/ 145 w 256"/>
              <a:gd name="T45" fmla="*/ 128 h 256"/>
              <a:gd name="T46" fmla="*/ 180 w 256"/>
              <a:gd name="T47" fmla="*/ 164 h 256"/>
              <a:gd name="T48" fmla="*/ 184 w 256"/>
              <a:gd name="T49" fmla="*/ 172 h 256"/>
              <a:gd name="T50" fmla="*/ 172 w 256"/>
              <a:gd name="T51" fmla="*/ 184 h 256"/>
              <a:gd name="T52" fmla="*/ 164 w 256"/>
              <a:gd name="T53" fmla="*/ 180 h 256"/>
              <a:gd name="T54" fmla="*/ 128 w 256"/>
              <a:gd name="T55" fmla="*/ 145 h 256"/>
              <a:gd name="T56" fmla="*/ 92 w 256"/>
              <a:gd name="T57" fmla="*/ 180 h 256"/>
              <a:gd name="T58" fmla="*/ 84 w 256"/>
              <a:gd name="T59" fmla="*/ 184 h 256"/>
              <a:gd name="T60" fmla="*/ 72 w 256"/>
              <a:gd name="T61" fmla="*/ 172 h 256"/>
              <a:gd name="T62" fmla="*/ 76 w 256"/>
              <a:gd name="T63" fmla="*/ 164 h 256"/>
              <a:gd name="T64" fmla="*/ 111 w 256"/>
              <a:gd name="T65" fmla="*/ 128 h 256"/>
              <a:gd name="T66" fmla="*/ 76 w 256"/>
              <a:gd name="T67" fmla="*/ 92 h 256"/>
              <a:gd name="T68" fmla="*/ 72 w 256"/>
              <a:gd name="T69" fmla="*/ 84 h 2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6"/>
              <a:gd name="T106" fmla="*/ 0 h 256"/>
              <a:gd name="T107" fmla="*/ 256 w 256"/>
              <a:gd name="T108" fmla="*/ 256 h 2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2" y="84"/>
                </a:moveTo>
                <a:cubicBezTo>
                  <a:pt x="72" y="77"/>
                  <a:pt x="77" y="72"/>
                  <a:pt x="84" y="72"/>
                </a:cubicBezTo>
                <a:cubicBezTo>
                  <a:pt x="87" y="72"/>
                  <a:pt x="90" y="73"/>
                  <a:pt x="92" y="76"/>
                </a:cubicBezTo>
                <a:cubicBezTo>
                  <a:pt x="128" y="111"/>
                  <a:pt x="128" y="111"/>
                  <a:pt x="128" y="111"/>
                </a:cubicBezTo>
                <a:cubicBezTo>
                  <a:pt x="164" y="76"/>
                  <a:pt x="164" y="76"/>
                  <a:pt x="164" y="76"/>
                </a:cubicBezTo>
                <a:cubicBezTo>
                  <a:pt x="166" y="73"/>
                  <a:pt x="169" y="72"/>
                  <a:pt x="172" y="72"/>
                </a:cubicBezTo>
                <a:cubicBezTo>
                  <a:pt x="179" y="72"/>
                  <a:pt x="184" y="77"/>
                  <a:pt x="184" y="84"/>
                </a:cubicBezTo>
                <a:cubicBezTo>
                  <a:pt x="184" y="87"/>
                  <a:pt x="183" y="90"/>
                  <a:pt x="180" y="92"/>
                </a:cubicBezTo>
                <a:cubicBezTo>
                  <a:pt x="145" y="128"/>
                  <a:pt x="145" y="128"/>
                  <a:pt x="145" y="128"/>
                </a:cubicBezTo>
                <a:cubicBezTo>
                  <a:pt x="180" y="164"/>
                  <a:pt x="180" y="164"/>
                  <a:pt x="180" y="164"/>
                </a:cubicBezTo>
                <a:cubicBezTo>
                  <a:pt x="183" y="166"/>
                  <a:pt x="184" y="169"/>
                  <a:pt x="184" y="172"/>
                </a:cubicBezTo>
                <a:cubicBezTo>
                  <a:pt x="184" y="179"/>
                  <a:pt x="179" y="184"/>
                  <a:pt x="172" y="184"/>
                </a:cubicBezTo>
                <a:cubicBezTo>
                  <a:pt x="169" y="184"/>
                  <a:pt x="166" y="183"/>
                  <a:pt x="164" y="180"/>
                </a:cubicBezTo>
                <a:cubicBezTo>
                  <a:pt x="128" y="145"/>
                  <a:pt x="128" y="145"/>
                  <a:pt x="128" y="145"/>
                </a:cubicBezTo>
                <a:cubicBezTo>
                  <a:pt x="92" y="180"/>
                  <a:pt x="92" y="180"/>
                  <a:pt x="92" y="180"/>
                </a:cubicBezTo>
                <a:cubicBezTo>
                  <a:pt x="90" y="183"/>
                  <a:pt x="87" y="184"/>
                  <a:pt x="84" y="184"/>
                </a:cubicBezTo>
                <a:cubicBezTo>
                  <a:pt x="77" y="184"/>
                  <a:pt x="72" y="179"/>
                  <a:pt x="72" y="172"/>
                </a:cubicBezTo>
                <a:cubicBezTo>
                  <a:pt x="72" y="169"/>
                  <a:pt x="73" y="166"/>
                  <a:pt x="76" y="164"/>
                </a:cubicBezTo>
                <a:cubicBezTo>
                  <a:pt x="111" y="128"/>
                  <a:pt x="111" y="128"/>
                  <a:pt x="111" y="128"/>
                </a:cubicBezTo>
                <a:cubicBezTo>
                  <a:pt x="76" y="92"/>
                  <a:pt x="76" y="92"/>
                  <a:pt x="76" y="92"/>
                </a:cubicBezTo>
                <a:cubicBezTo>
                  <a:pt x="73" y="90"/>
                  <a:pt x="72" y="87"/>
                  <a:pt x="72" y="84"/>
                </a:cubicBezTo>
              </a:path>
            </a:pathLst>
          </a:custGeom>
          <a:solidFill>
            <a:schemeClr val="bg1"/>
          </a:solidFill>
          <a:ln w="9525">
            <a:noFill/>
            <a:round/>
            <a:headEnd/>
            <a:tailEnd/>
          </a:ln>
        </p:spPr>
        <p:txBody>
          <a:bodyPr lIns="243834" tIns="121917" rIns="243834" bIns="121917"/>
          <a:lstStyle/>
          <a:p>
            <a:endParaRPr lang="ru-RU"/>
          </a:p>
        </p:txBody>
      </p:sp>
      <p:sp>
        <p:nvSpPr>
          <p:cNvPr id="82966" name="Freeform 48"/>
          <p:cNvSpPr>
            <a:spLocks noEditPoints="1"/>
          </p:cNvSpPr>
          <p:nvPr/>
        </p:nvSpPr>
        <p:spPr bwMode="auto">
          <a:xfrm>
            <a:off x="11777131" y="10206568"/>
            <a:ext cx="1651000"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6 w 256"/>
              <a:gd name="T29" fmla="*/ 112 h 256"/>
              <a:gd name="T30" fmla="*/ 84 w 256"/>
              <a:gd name="T31" fmla="*/ 116 h 256"/>
              <a:gd name="T32" fmla="*/ 112 w 256"/>
              <a:gd name="T33" fmla="*/ 143 h 256"/>
              <a:gd name="T34" fmla="*/ 168 w 256"/>
              <a:gd name="T35" fmla="*/ 88 h 256"/>
              <a:gd name="T36" fmla="*/ 176 w 256"/>
              <a:gd name="T37" fmla="*/ 84 h 256"/>
              <a:gd name="T38" fmla="*/ 188 w 256"/>
              <a:gd name="T39" fmla="*/ 96 h 256"/>
              <a:gd name="T40" fmla="*/ 184 w 256"/>
              <a:gd name="T41" fmla="*/ 104 h 256"/>
              <a:gd name="T42" fmla="*/ 120 w 256"/>
              <a:gd name="T43" fmla="*/ 168 h 256"/>
              <a:gd name="T44" fmla="*/ 112 w 256"/>
              <a:gd name="T45" fmla="*/ 172 h 256"/>
              <a:gd name="T46" fmla="*/ 104 w 256"/>
              <a:gd name="T47" fmla="*/ 168 h 256"/>
              <a:gd name="T48" fmla="*/ 68 w 256"/>
              <a:gd name="T49" fmla="*/ 132 h 256"/>
              <a:gd name="T50" fmla="*/ 64 w 256"/>
              <a:gd name="T51" fmla="*/ 124 h 256"/>
              <a:gd name="T52" fmla="*/ 76 w 256"/>
              <a:gd name="T53" fmla="*/ 112 h 256"/>
              <a:gd name="T54" fmla="*/ 184 w 256"/>
              <a:gd name="T55" fmla="*/ 172 h 256"/>
              <a:gd name="T56" fmla="*/ 184 w 256"/>
              <a:gd name="T57" fmla="*/ 172 h 256"/>
              <a:gd name="T58" fmla="*/ 184 w 256"/>
              <a:gd name="T59" fmla="*/ 172 h 256"/>
              <a:gd name="T60" fmla="*/ 184 w 256"/>
              <a:gd name="T61" fmla="*/ 172 h 256"/>
              <a:gd name="T62" fmla="*/ 184 w 256"/>
              <a:gd name="T63" fmla="*/ 84 h 256"/>
              <a:gd name="T64" fmla="*/ 184 w 256"/>
              <a:gd name="T65" fmla="*/ 84 h 256"/>
              <a:gd name="T66" fmla="*/ 184 w 256"/>
              <a:gd name="T67" fmla="*/ 84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6"/>
              <a:gd name="T103" fmla="*/ 0 h 256"/>
              <a:gd name="T104" fmla="*/ 256 w 256"/>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lIns="243834" tIns="121917" rIns="243834" bIns="121917"/>
          <a:lstStyle/>
          <a:p>
            <a:endParaRPr lang="ru-RU"/>
          </a:p>
        </p:txBody>
      </p:sp>
      <p:sp>
        <p:nvSpPr>
          <p:cNvPr id="24" name="Rectangle 28"/>
          <p:cNvSpPr/>
          <p:nvPr/>
        </p:nvSpPr>
        <p:spPr bwMode="auto">
          <a:xfrm>
            <a:off x="1054103" y="9558867"/>
            <a:ext cx="3848097" cy="2946400"/>
          </a:xfrm>
          <a:prstGeom prst="rect">
            <a:avLst/>
          </a:prstGeom>
          <a:solidFill>
            <a:schemeClr val="accent2">
              <a:lumMod val="75000"/>
            </a:schemeClr>
          </a:solidFill>
          <a:ln w="9525">
            <a:noFill/>
            <a:round/>
            <a:headEnd/>
            <a:tailEnd/>
          </a:ln>
        </p:spPr>
        <p:txBody>
          <a:bodyPr lIns="243834" tIns="121917" rIns="243834" bIns="121917" anchor="ctr"/>
          <a:lstStyle/>
          <a:p>
            <a:pPr algn="ctr">
              <a:defRPr/>
            </a:pPr>
            <a:endParaRPr lang="en-US" sz="2400" dirty="0">
              <a:solidFill>
                <a:schemeClr val="tx1">
                  <a:lumMod val="75000"/>
                  <a:lumOff val="25000"/>
                </a:schemeClr>
              </a:solidFill>
              <a:latin typeface="+mn-lt"/>
              <a:cs typeface="+mn-cs"/>
            </a:endParaRPr>
          </a:p>
        </p:txBody>
      </p:sp>
      <p:sp>
        <p:nvSpPr>
          <p:cNvPr id="25" name="Freeform 48"/>
          <p:cNvSpPr>
            <a:spLocks noEditPoints="1"/>
          </p:cNvSpPr>
          <p:nvPr/>
        </p:nvSpPr>
        <p:spPr bwMode="auto">
          <a:xfrm>
            <a:off x="1909234" y="10206568"/>
            <a:ext cx="1651000"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6 w 256"/>
              <a:gd name="T29" fmla="*/ 112 h 256"/>
              <a:gd name="T30" fmla="*/ 84 w 256"/>
              <a:gd name="T31" fmla="*/ 116 h 256"/>
              <a:gd name="T32" fmla="*/ 112 w 256"/>
              <a:gd name="T33" fmla="*/ 143 h 256"/>
              <a:gd name="T34" fmla="*/ 168 w 256"/>
              <a:gd name="T35" fmla="*/ 88 h 256"/>
              <a:gd name="T36" fmla="*/ 176 w 256"/>
              <a:gd name="T37" fmla="*/ 84 h 256"/>
              <a:gd name="T38" fmla="*/ 188 w 256"/>
              <a:gd name="T39" fmla="*/ 96 h 256"/>
              <a:gd name="T40" fmla="*/ 184 w 256"/>
              <a:gd name="T41" fmla="*/ 104 h 256"/>
              <a:gd name="T42" fmla="*/ 120 w 256"/>
              <a:gd name="T43" fmla="*/ 168 h 256"/>
              <a:gd name="T44" fmla="*/ 112 w 256"/>
              <a:gd name="T45" fmla="*/ 172 h 256"/>
              <a:gd name="T46" fmla="*/ 104 w 256"/>
              <a:gd name="T47" fmla="*/ 168 h 256"/>
              <a:gd name="T48" fmla="*/ 68 w 256"/>
              <a:gd name="T49" fmla="*/ 132 h 256"/>
              <a:gd name="T50" fmla="*/ 64 w 256"/>
              <a:gd name="T51" fmla="*/ 124 h 256"/>
              <a:gd name="T52" fmla="*/ 76 w 256"/>
              <a:gd name="T53" fmla="*/ 112 h 256"/>
              <a:gd name="T54" fmla="*/ 184 w 256"/>
              <a:gd name="T55" fmla="*/ 172 h 256"/>
              <a:gd name="T56" fmla="*/ 184 w 256"/>
              <a:gd name="T57" fmla="*/ 172 h 256"/>
              <a:gd name="T58" fmla="*/ 184 w 256"/>
              <a:gd name="T59" fmla="*/ 172 h 256"/>
              <a:gd name="T60" fmla="*/ 184 w 256"/>
              <a:gd name="T61" fmla="*/ 172 h 256"/>
              <a:gd name="T62" fmla="*/ 184 w 256"/>
              <a:gd name="T63" fmla="*/ 84 h 256"/>
              <a:gd name="T64" fmla="*/ 184 w 256"/>
              <a:gd name="T65" fmla="*/ 84 h 256"/>
              <a:gd name="T66" fmla="*/ 184 w 256"/>
              <a:gd name="T67" fmla="*/ 84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6"/>
              <a:gd name="T103" fmla="*/ 0 h 256"/>
              <a:gd name="T104" fmla="*/ 256 w 256"/>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lIns="243834" tIns="121917" rIns="243834" bIns="121917"/>
          <a:lstStyle/>
          <a:p>
            <a:endParaRPr lang="ru-RU"/>
          </a:p>
        </p:txBody>
      </p:sp>
      <p:sp>
        <p:nvSpPr>
          <p:cNvPr id="26" name="Freeform 48"/>
          <p:cNvSpPr>
            <a:spLocks noEditPoints="1"/>
          </p:cNvSpPr>
          <p:nvPr/>
        </p:nvSpPr>
        <p:spPr bwMode="auto">
          <a:xfrm>
            <a:off x="16751303" y="10206568"/>
            <a:ext cx="1651000"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6 w 256"/>
              <a:gd name="T29" fmla="*/ 112 h 256"/>
              <a:gd name="T30" fmla="*/ 84 w 256"/>
              <a:gd name="T31" fmla="*/ 116 h 256"/>
              <a:gd name="T32" fmla="*/ 112 w 256"/>
              <a:gd name="T33" fmla="*/ 143 h 256"/>
              <a:gd name="T34" fmla="*/ 168 w 256"/>
              <a:gd name="T35" fmla="*/ 88 h 256"/>
              <a:gd name="T36" fmla="*/ 176 w 256"/>
              <a:gd name="T37" fmla="*/ 84 h 256"/>
              <a:gd name="T38" fmla="*/ 188 w 256"/>
              <a:gd name="T39" fmla="*/ 96 h 256"/>
              <a:gd name="T40" fmla="*/ 184 w 256"/>
              <a:gd name="T41" fmla="*/ 104 h 256"/>
              <a:gd name="T42" fmla="*/ 120 w 256"/>
              <a:gd name="T43" fmla="*/ 168 h 256"/>
              <a:gd name="T44" fmla="*/ 112 w 256"/>
              <a:gd name="T45" fmla="*/ 172 h 256"/>
              <a:gd name="T46" fmla="*/ 104 w 256"/>
              <a:gd name="T47" fmla="*/ 168 h 256"/>
              <a:gd name="T48" fmla="*/ 68 w 256"/>
              <a:gd name="T49" fmla="*/ 132 h 256"/>
              <a:gd name="T50" fmla="*/ 64 w 256"/>
              <a:gd name="T51" fmla="*/ 124 h 256"/>
              <a:gd name="T52" fmla="*/ 76 w 256"/>
              <a:gd name="T53" fmla="*/ 112 h 256"/>
              <a:gd name="T54" fmla="*/ 184 w 256"/>
              <a:gd name="T55" fmla="*/ 172 h 256"/>
              <a:gd name="T56" fmla="*/ 184 w 256"/>
              <a:gd name="T57" fmla="*/ 172 h 256"/>
              <a:gd name="T58" fmla="*/ 184 w 256"/>
              <a:gd name="T59" fmla="*/ 172 h 256"/>
              <a:gd name="T60" fmla="*/ 184 w 256"/>
              <a:gd name="T61" fmla="*/ 172 h 256"/>
              <a:gd name="T62" fmla="*/ 184 w 256"/>
              <a:gd name="T63" fmla="*/ 84 h 256"/>
              <a:gd name="T64" fmla="*/ 184 w 256"/>
              <a:gd name="T65" fmla="*/ 84 h 256"/>
              <a:gd name="T66" fmla="*/ 184 w 256"/>
              <a:gd name="T67" fmla="*/ 84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6"/>
              <a:gd name="T103" fmla="*/ 0 h 256"/>
              <a:gd name="T104" fmla="*/ 256 w 256"/>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lIns="243834" tIns="121917" rIns="243834" bIns="121917"/>
          <a:lstStyle/>
          <a:p>
            <a:endParaRPr lang="ru-RU"/>
          </a:p>
        </p:txBody>
      </p:sp>
      <p:sp>
        <p:nvSpPr>
          <p:cNvPr id="33"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66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Результаты реализации</a:t>
            </a:r>
            <a:r>
              <a:rPr kumimoji="0" lang="ru-RU" altLang="ru-RU" sz="6600" b="0" i="0" u="none" strike="noStrike" kern="0" cap="none" spc="0" normalizeH="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 проекта</a:t>
            </a:r>
            <a:endParaRPr kumimoji="0" lang="ru-RU" altLang="ru-RU" sz="66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34"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
        <p:nvSpPr>
          <p:cNvPr id="35" name="Rectangle 8"/>
          <p:cNvSpPr/>
          <p:nvPr/>
        </p:nvSpPr>
        <p:spPr bwMode="auto">
          <a:xfrm>
            <a:off x="19926303" y="6019799"/>
            <a:ext cx="3975097" cy="3539067"/>
          </a:xfrm>
          <a:prstGeom prst="rect">
            <a:avLst/>
          </a:prstGeom>
          <a:solidFill>
            <a:schemeClr val="accent4">
              <a:alpha val="10000"/>
            </a:schemeClr>
          </a:solidFill>
          <a:ln w="9525">
            <a:noFill/>
            <a:round/>
            <a:headEnd/>
            <a:tailEnd/>
          </a:ln>
        </p:spPr>
        <p:txBody>
          <a:bodyPr lIns="243834" tIns="121917" rIns="243834" bIns="121917" anchor="ctr"/>
          <a:lstStyle/>
          <a:p>
            <a:pPr algn="ctr">
              <a:defRPr/>
            </a:pPr>
            <a:r>
              <a:rPr lang="ru-RU" sz="3100" b="1" dirty="0" smtClean="0">
                <a:solidFill>
                  <a:srgbClr val="002060"/>
                </a:solidFill>
                <a:latin typeface="Times New Roman" pitchFamily="18" charset="0"/>
                <a:cs typeface="Times New Roman" pitchFamily="18" charset="0"/>
              </a:rPr>
              <a:t>15 положительных отзывов оставили пользователи о проведенных занятиях</a:t>
            </a:r>
            <a:endParaRPr lang="en-US" sz="3100" dirty="0">
              <a:solidFill>
                <a:srgbClr val="002060"/>
              </a:solidFill>
              <a:latin typeface="+mn-lt"/>
              <a:cs typeface="+mn-cs"/>
            </a:endParaRPr>
          </a:p>
        </p:txBody>
      </p:sp>
      <p:sp>
        <p:nvSpPr>
          <p:cNvPr id="36" name="Rectangle 26"/>
          <p:cNvSpPr/>
          <p:nvPr/>
        </p:nvSpPr>
        <p:spPr bwMode="auto">
          <a:xfrm>
            <a:off x="19926303" y="9558866"/>
            <a:ext cx="3975097" cy="2946400"/>
          </a:xfrm>
          <a:prstGeom prst="rect">
            <a:avLst/>
          </a:prstGeom>
          <a:solidFill>
            <a:srgbClr val="7030A0"/>
          </a:solidFill>
          <a:ln w="9525">
            <a:noFill/>
            <a:round/>
            <a:headEnd/>
            <a:tailEnd/>
          </a:ln>
        </p:spPr>
        <p:txBody>
          <a:bodyPr lIns="243834" tIns="121917" rIns="243834" bIns="121917" anchor="ctr"/>
          <a:lstStyle/>
          <a:p>
            <a:pPr algn="ctr">
              <a:defRPr/>
            </a:pPr>
            <a:endParaRPr lang="en-US" sz="2400" dirty="0">
              <a:solidFill>
                <a:schemeClr val="tx1">
                  <a:lumMod val="75000"/>
                  <a:lumOff val="25000"/>
                </a:schemeClr>
              </a:solidFill>
              <a:latin typeface="+mn-lt"/>
              <a:cs typeface="+mn-cs"/>
            </a:endParaRPr>
          </a:p>
        </p:txBody>
      </p:sp>
      <p:sp>
        <p:nvSpPr>
          <p:cNvPr id="37" name="Freeform 48"/>
          <p:cNvSpPr>
            <a:spLocks noEditPoints="1"/>
          </p:cNvSpPr>
          <p:nvPr/>
        </p:nvSpPr>
        <p:spPr bwMode="auto">
          <a:xfrm>
            <a:off x="21056600" y="10206568"/>
            <a:ext cx="1651000" cy="1655232"/>
          </a:xfrm>
          <a:custGeom>
            <a:avLst/>
            <a:gdLst>
              <a:gd name="T0" fmla="*/ 244 w 256"/>
              <a:gd name="T1" fmla="*/ 256 h 256"/>
              <a:gd name="T2" fmla="*/ 12 w 256"/>
              <a:gd name="T3" fmla="*/ 256 h 256"/>
              <a:gd name="T4" fmla="*/ 0 w 256"/>
              <a:gd name="T5" fmla="*/ 244 h 256"/>
              <a:gd name="T6" fmla="*/ 0 w 256"/>
              <a:gd name="T7" fmla="*/ 12 h 256"/>
              <a:gd name="T8" fmla="*/ 12 w 256"/>
              <a:gd name="T9" fmla="*/ 0 h 256"/>
              <a:gd name="T10" fmla="*/ 244 w 256"/>
              <a:gd name="T11" fmla="*/ 0 h 256"/>
              <a:gd name="T12" fmla="*/ 256 w 256"/>
              <a:gd name="T13" fmla="*/ 12 h 256"/>
              <a:gd name="T14" fmla="*/ 256 w 256"/>
              <a:gd name="T15" fmla="*/ 244 h 256"/>
              <a:gd name="T16" fmla="*/ 244 w 256"/>
              <a:gd name="T17" fmla="*/ 256 h 256"/>
              <a:gd name="T18" fmla="*/ 232 w 256"/>
              <a:gd name="T19" fmla="*/ 24 h 256"/>
              <a:gd name="T20" fmla="*/ 24 w 256"/>
              <a:gd name="T21" fmla="*/ 24 h 256"/>
              <a:gd name="T22" fmla="*/ 24 w 256"/>
              <a:gd name="T23" fmla="*/ 232 h 256"/>
              <a:gd name="T24" fmla="*/ 232 w 256"/>
              <a:gd name="T25" fmla="*/ 232 h 256"/>
              <a:gd name="T26" fmla="*/ 232 w 256"/>
              <a:gd name="T27" fmla="*/ 24 h 256"/>
              <a:gd name="T28" fmla="*/ 76 w 256"/>
              <a:gd name="T29" fmla="*/ 112 h 256"/>
              <a:gd name="T30" fmla="*/ 84 w 256"/>
              <a:gd name="T31" fmla="*/ 116 h 256"/>
              <a:gd name="T32" fmla="*/ 112 w 256"/>
              <a:gd name="T33" fmla="*/ 143 h 256"/>
              <a:gd name="T34" fmla="*/ 168 w 256"/>
              <a:gd name="T35" fmla="*/ 88 h 256"/>
              <a:gd name="T36" fmla="*/ 176 w 256"/>
              <a:gd name="T37" fmla="*/ 84 h 256"/>
              <a:gd name="T38" fmla="*/ 188 w 256"/>
              <a:gd name="T39" fmla="*/ 96 h 256"/>
              <a:gd name="T40" fmla="*/ 184 w 256"/>
              <a:gd name="T41" fmla="*/ 104 h 256"/>
              <a:gd name="T42" fmla="*/ 120 w 256"/>
              <a:gd name="T43" fmla="*/ 168 h 256"/>
              <a:gd name="T44" fmla="*/ 112 w 256"/>
              <a:gd name="T45" fmla="*/ 172 h 256"/>
              <a:gd name="T46" fmla="*/ 104 w 256"/>
              <a:gd name="T47" fmla="*/ 168 h 256"/>
              <a:gd name="T48" fmla="*/ 68 w 256"/>
              <a:gd name="T49" fmla="*/ 132 h 256"/>
              <a:gd name="T50" fmla="*/ 64 w 256"/>
              <a:gd name="T51" fmla="*/ 124 h 256"/>
              <a:gd name="T52" fmla="*/ 76 w 256"/>
              <a:gd name="T53" fmla="*/ 112 h 256"/>
              <a:gd name="T54" fmla="*/ 184 w 256"/>
              <a:gd name="T55" fmla="*/ 172 h 256"/>
              <a:gd name="T56" fmla="*/ 184 w 256"/>
              <a:gd name="T57" fmla="*/ 172 h 256"/>
              <a:gd name="T58" fmla="*/ 184 w 256"/>
              <a:gd name="T59" fmla="*/ 172 h 256"/>
              <a:gd name="T60" fmla="*/ 184 w 256"/>
              <a:gd name="T61" fmla="*/ 172 h 256"/>
              <a:gd name="T62" fmla="*/ 184 w 256"/>
              <a:gd name="T63" fmla="*/ 84 h 256"/>
              <a:gd name="T64" fmla="*/ 184 w 256"/>
              <a:gd name="T65" fmla="*/ 84 h 256"/>
              <a:gd name="T66" fmla="*/ 184 w 256"/>
              <a:gd name="T67" fmla="*/ 84 h 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6"/>
              <a:gd name="T103" fmla="*/ 0 h 256"/>
              <a:gd name="T104" fmla="*/ 256 w 256"/>
              <a:gd name="T105" fmla="*/ 256 h 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6" h="256">
                <a:moveTo>
                  <a:pt x="244" y="256"/>
                </a:moveTo>
                <a:cubicBezTo>
                  <a:pt x="12" y="256"/>
                  <a:pt x="12" y="256"/>
                  <a:pt x="12" y="256"/>
                </a:cubicBezTo>
                <a:cubicBezTo>
                  <a:pt x="5" y="256"/>
                  <a:pt x="0" y="251"/>
                  <a:pt x="0" y="244"/>
                </a:cubicBezTo>
                <a:cubicBezTo>
                  <a:pt x="0" y="12"/>
                  <a:pt x="0" y="12"/>
                  <a:pt x="0" y="12"/>
                </a:cubicBezTo>
                <a:cubicBezTo>
                  <a:pt x="0" y="5"/>
                  <a:pt x="5" y="0"/>
                  <a:pt x="12" y="0"/>
                </a:cubicBezTo>
                <a:cubicBezTo>
                  <a:pt x="244" y="0"/>
                  <a:pt x="244" y="0"/>
                  <a:pt x="244" y="0"/>
                </a:cubicBezTo>
                <a:cubicBezTo>
                  <a:pt x="251" y="0"/>
                  <a:pt x="256" y="5"/>
                  <a:pt x="256" y="12"/>
                </a:cubicBezTo>
                <a:cubicBezTo>
                  <a:pt x="256" y="244"/>
                  <a:pt x="256" y="244"/>
                  <a:pt x="256" y="244"/>
                </a:cubicBezTo>
                <a:cubicBezTo>
                  <a:pt x="256" y="251"/>
                  <a:pt x="251" y="256"/>
                  <a:pt x="244" y="256"/>
                </a:cubicBezTo>
                <a:moveTo>
                  <a:pt x="232" y="24"/>
                </a:moveTo>
                <a:cubicBezTo>
                  <a:pt x="24" y="24"/>
                  <a:pt x="24" y="24"/>
                  <a:pt x="24" y="24"/>
                </a:cubicBezTo>
                <a:cubicBezTo>
                  <a:pt x="24" y="232"/>
                  <a:pt x="24" y="232"/>
                  <a:pt x="24" y="232"/>
                </a:cubicBezTo>
                <a:cubicBezTo>
                  <a:pt x="232" y="232"/>
                  <a:pt x="232" y="232"/>
                  <a:pt x="232" y="232"/>
                </a:cubicBezTo>
                <a:lnTo>
                  <a:pt x="232" y="24"/>
                </a:lnTo>
                <a:close/>
                <a:moveTo>
                  <a:pt x="76" y="112"/>
                </a:moveTo>
                <a:cubicBezTo>
                  <a:pt x="79" y="112"/>
                  <a:pt x="82" y="113"/>
                  <a:pt x="84" y="116"/>
                </a:cubicBezTo>
                <a:cubicBezTo>
                  <a:pt x="112" y="143"/>
                  <a:pt x="112" y="143"/>
                  <a:pt x="112" y="143"/>
                </a:cubicBezTo>
                <a:cubicBezTo>
                  <a:pt x="168" y="88"/>
                  <a:pt x="168" y="88"/>
                  <a:pt x="168" y="88"/>
                </a:cubicBezTo>
                <a:cubicBezTo>
                  <a:pt x="170" y="85"/>
                  <a:pt x="173" y="84"/>
                  <a:pt x="176" y="84"/>
                </a:cubicBezTo>
                <a:cubicBezTo>
                  <a:pt x="183" y="84"/>
                  <a:pt x="188" y="89"/>
                  <a:pt x="188" y="96"/>
                </a:cubicBezTo>
                <a:cubicBezTo>
                  <a:pt x="188" y="99"/>
                  <a:pt x="187" y="102"/>
                  <a:pt x="184" y="104"/>
                </a:cubicBezTo>
                <a:cubicBezTo>
                  <a:pt x="120" y="168"/>
                  <a:pt x="120" y="168"/>
                  <a:pt x="120" y="168"/>
                </a:cubicBezTo>
                <a:cubicBezTo>
                  <a:pt x="118" y="171"/>
                  <a:pt x="115" y="172"/>
                  <a:pt x="112" y="172"/>
                </a:cubicBezTo>
                <a:cubicBezTo>
                  <a:pt x="109" y="172"/>
                  <a:pt x="106" y="171"/>
                  <a:pt x="104" y="168"/>
                </a:cubicBezTo>
                <a:cubicBezTo>
                  <a:pt x="68" y="132"/>
                  <a:pt x="68" y="132"/>
                  <a:pt x="68" y="132"/>
                </a:cubicBezTo>
                <a:cubicBezTo>
                  <a:pt x="65" y="130"/>
                  <a:pt x="64" y="127"/>
                  <a:pt x="64" y="124"/>
                </a:cubicBezTo>
                <a:cubicBezTo>
                  <a:pt x="64" y="117"/>
                  <a:pt x="69" y="112"/>
                  <a:pt x="76" y="112"/>
                </a:cubicBezTo>
                <a:moveTo>
                  <a:pt x="184" y="172"/>
                </a:moveTo>
                <a:cubicBezTo>
                  <a:pt x="184" y="172"/>
                  <a:pt x="184" y="172"/>
                  <a:pt x="184" y="172"/>
                </a:cubicBezTo>
                <a:cubicBezTo>
                  <a:pt x="184" y="172"/>
                  <a:pt x="184" y="172"/>
                  <a:pt x="184" y="172"/>
                </a:cubicBezTo>
                <a:cubicBezTo>
                  <a:pt x="184" y="172"/>
                  <a:pt x="184" y="172"/>
                  <a:pt x="184" y="172"/>
                </a:cubicBezTo>
                <a:moveTo>
                  <a:pt x="184" y="84"/>
                </a:moveTo>
                <a:cubicBezTo>
                  <a:pt x="184" y="84"/>
                  <a:pt x="184" y="84"/>
                  <a:pt x="184" y="84"/>
                </a:cubicBezTo>
                <a:cubicBezTo>
                  <a:pt x="184" y="84"/>
                  <a:pt x="184" y="84"/>
                  <a:pt x="184" y="84"/>
                </a:cubicBezTo>
                <a:close/>
              </a:path>
            </a:pathLst>
          </a:custGeom>
          <a:solidFill>
            <a:schemeClr val="bg1"/>
          </a:solidFill>
          <a:ln w="9525">
            <a:noFill/>
            <a:round/>
            <a:headEnd/>
            <a:tailEnd/>
          </a:ln>
        </p:spPr>
        <p:txBody>
          <a:bodyPr lIns="243834" tIns="121917" rIns="243834" bIns="121917"/>
          <a:lstStyle/>
          <a:p>
            <a:endParaRPr lang="ru-RU"/>
          </a:p>
        </p:txBody>
      </p:sp>
      <p:sp>
        <p:nvSpPr>
          <p:cNvPr id="38" name="Прямоугольник 37"/>
          <p:cNvSpPr/>
          <p:nvPr/>
        </p:nvSpPr>
        <p:spPr>
          <a:xfrm>
            <a:off x="5573963" y="3699804"/>
            <a:ext cx="14977344" cy="923330"/>
          </a:xfrm>
          <a:prstGeom prst="rect">
            <a:avLst/>
          </a:prstGeom>
          <a:solidFill>
            <a:srgbClr val="0070C0"/>
          </a:solidFill>
        </p:spPr>
        <p:txBody>
          <a:bodyPr wrap="square">
            <a:spAutoFit/>
          </a:bodyPr>
          <a:lstStyle/>
          <a:p>
            <a:pPr algn="ct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рамках реализации проекта за 2023 год:</a:t>
            </a:r>
            <a:endParaRPr lang="ru-RU"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Рисунок 25"/>
          <p:cNvPicPr>
            <a:picLocks noChangeAspect="1"/>
          </p:cNvPicPr>
          <p:nvPr/>
        </p:nvPicPr>
        <p:blipFill>
          <a:blip r:embed="rId2" cstate="print"/>
          <a:srcRect/>
          <a:stretch>
            <a:fillRect/>
          </a:stretch>
        </p:blipFill>
        <p:spPr bwMode="auto">
          <a:xfrm>
            <a:off x="749301" y="364068"/>
            <a:ext cx="2146299" cy="2226733"/>
          </a:xfrm>
          <a:prstGeom prst="rect">
            <a:avLst/>
          </a:prstGeom>
          <a:noFill/>
          <a:ln w="9525">
            <a:noFill/>
            <a:miter lim="800000"/>
            <a:headEnd/>
            <a:tailEnd/>
          </a:ln>
        </p:spPr>
      </p:pic>
      <p:sp>
        <p:nvSpPr>
          <p:cNvPr id="41989" name="TextBox 26"/>
          <p:cNvSpPr txBox="1">
            <a:spLocks noChangeArrowheads="1"/>
          </p:cNvSpPr>
          <p:nvPr/>
        </p:nvSpPr>
        <p:spPr bwMode="auto">
          <a:xfrm>
            <a:off x="4318002" y="2379135"/>
            <a:ext cx="17415933" cy="1600432"/>
          </a:xfrm>
          <a:prstGeom prst="rect">
            <a:avLst/>
          </a:prstGeom>
          <a:noFill/>
          <a:ln w="9525">
            <a:noFill/>
            <a:miter lim="800000"/>
            <a:headEnd/>
            <a:tailEnd/>
          </a:ln>
        </p:spPr>
        <p:txBody>
          <a:bodyPr lIns="243834" tIns="121917" rIns="243834" bIns="121917">
            <a:spAutoFit/>
          </a:bodyPr>
          <a:lstStyle/>
          <a:p>
            <a:pPr algn="ctr" eaLnBrk="1" hangingPunct="1"/>
            <a:r>
              <a:rPr lang="ru-RU" altLang="ru-RU" sz="4400" b="1" dirty="0">
                <a:solidFill>
                  <a:srgbClr val="C00000"/>
                </a:solidFill>
                <a:latin typeface="Times New Roman" pitchFamily="18" charset="0"/>
                <a:cs typeface="Times New Roman" pitchFamily="18" charset="0"/>
              </a:rPr>
              <a:t>Количество положительных отзывов по результатам проведенных </a:t>
            </a:r>
            <a:r>
              <a:rPr lang="ru-RU" altLang="ru-RU" sz="4400" b="1" dirty="0" smtClean="0">
                <a:solidFill>
                  <a:srgbClr val="C00000"/>
                </a:solidFill>
                <a:latin typeface="Times New Roman" pitchFamily="18" charset="0"/>
                <a:cs typeface="Times New Roman" pitchFamily="18" charset="0"/>
              </a:rPr>
              <a:t>курсов</a:t>
            </a:r>
            <a:endParaRPr lang="ru-RU" altLang="ru-RU" sz="4400" b="1" dirty="0">
              <a:solidFill>
                <a:srgbClr val="C00000"/>
              </a:solidFill>
              <a:latin typeface="Times New Roman" pitchFamily="18" charset="0"/>
              <a:cs typeface="Times New Roman" pitchFamily="18" charset="0"/>
            </a:endParaRPr>
          </a:p>
        </p:txBody>
      </p:sp>
      <p:sp>
        <p:nvSpPr>
          <p:cNvPr id="17" name="Заголовок 2">
            <a:extLst>
              <a:ext uri="{FF2B5EF4-FFF2-40B4-BE49-F238E27FC236}">
                <a16:creationId xmlns:a16="http://schemas.microsoft.com/office/drawing/2014/main" xmlns="" id="{F80972FD-7F24-49A5-A137-B2FFB38E88EA}"/>
              </a:ext>
            </a:extLst>
          </p:cNvPr>
          <p:cNvSpPr>
            <a:spLocks noGrp="1"/>
          </p:cNvSpPr>
          <p:nvPr>
            <p:ph type="title"/>
          </p:nvPr>
        </p:nvSpPr>
        <p:spPr>
          <a:xfrm>
            <a:off x="3551040" y="521296"/>
            <a:ext cx="20162240" cy="1920213"/>
          </a:xfrm>
          <a:solidFill>
            <a:srgbClr val="155283"/>
          </a:solidFill>
        </p:spPr>
        <p:style>
          <a:lnRef idx="3">
            <a:schemeClr val="lt1"/>
          </a:lnRef>
          <a:fillRef idx="1">
            <a:schemeClr val="accent6"/>
          </a:fillRef>
          <a:effectRef idx="1">
            <a:schemeClr val="accent6"/>
          </a:effectRef>
          <a:fontRef idx="minor">
            <a:schemeClr val="lt1"/>
          </a:fontRef>
        </p:style>
        <p:txBody>
          <a:bodyPr>
            <a:normAutofit/>
          </a:bodyPr>
          <a:lstStyle/>
          <a:p>
            <a:pPr>
              <a:defRPr/>
            </a:pPr>
            <a:r>
              <a:rPr lang="ru-RU" sz="3200" b="1" dirty="0" smtClean="0">
                <a:solidFill>
                  <a:schemeClr val="bg1"/>
                </a:solidFill>
                <a:latin typeface="Times New Roman" pitchFamily="18" charset="0"/>
                <a:cs typeface="Times New Roman" pitchFamily="18" charset="0"/>
              </a:rPr>
              <a:t>ОЦЕНКА ЭФФЕКТИВНОСТИ ИСПОЛЬЗОВАНИЯ ИНФОРМАЦИОННЫХ КОММУНИКАЦИОННЫХ ТЕХНОЛОГИЙ, ДЛЯ ГРАЖДАН ПОЖИЛОГО ВОЗРАСТА И ИНВАЛИДОВ САНКТ-ПЕТЕРБУРГА </a:t>
            </a:r>
            <a:endParaRPr lang="ru-RU" sz="3200" b="1" spc="133"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Times New Roman" pitchFamily="18" charset="0"/>
              <a:cs typeface="Times New Roman" pitchFamily="18" charset="0"/>
            </a:endParaRPr>
          </a:p>
        </p:txBody>
      </p:sp>
      <p:graphicFrame>
        <p:nvGraphicFramePr>
          <p:cNvPr id="18" name="Диаграмма 17"/>
          <p:cNvGraphicFramePr/>
          <p:nvPr/>
        </p:nvGraphicFramePr>
        <p:xfrm>
          <a:off x="1130300" y="4267202"/>
          <a:ext cx="15728950" cy="8600012"/>
        </p:xfrm>
        <a:graphic>
          <a:graphicData uri="http://schemas.openxmlformats.org/drawingml/2006/chart">
            <c:chart xmlns:c="http://schemas.openxmlformats.org/drawingml/2006/chart" xmlns:r="http://schemas.openxmlformats.org/officeDocument/2006/relationships" r:id="rId3"/>
          </a:graphicData>
        </a:graphic>
      </p:graphicFrame>
      <p:pic>
        <p:nvPicPr>
          <p:cNvPr id="61443" name="Picture 3"/>
          <p:cNvPicPr>
            <a:picLocks noChangeAspect="1" noChangeArrowheads="1"/>
          </p:cNvPicPr>
          <p:nvPr/>
        </p:nvPicPr>
        <p:blipFill>
          <a:blip r:embed="rId4" cstate="print"/>
          <a:srcRect/>
          <a:stretch>
            <a:fillRect/>
          </a:stretch>
        </p:blipFill>
        <p:spPr bwMode="auto">
          <a:xfrm>
            <a:off x="16859250" y="4267202"/>
            <a:ext cx="5780278" cy="7818734"/>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xfrm>
            <a:off x="23137445" y="12813273"/>
            <a:ext cx="794415" cy="5291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13</a:t>
            </a:fld>
            <a:endParaRPr/>
          </a:p>
        </p:txBody>
      </p:sp>
      <p:sp>
        <p:nvSpPr>
          <p:cNvPr id="166"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6072185" y="2744393"/>
            <a:ext cx="7446260" cy="1046438"/>
          </a:xfrm>
          <a:prstGeom prst="rect">
            <a:avLst/>
          </a:prstGeom>
          <a:ln w="25400">
            <a:solidFill>
              <a:schemeClr val="accent4">
                <a:lumMod val="60000"/>
                <a:lumOff val="4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defTabSz="914400">
              <a:defRPr sz="3000">
                <a:solidFill>
                  <a:srgbClr val="A9A9A9"/>
                </a:solidFill>
                <a:latin typeface="OpenSans"/>
                <a:ea typeface="OpenSans"/>
                <a:cs typeface="OpenSans"/>
                <a:sym typeface="OpenSans"/>
              </a:defRPr>
            </a:lvl1pPr>
          </a:lstStyle>
          <a:p>
            <a:r>
              <a:rPr lang="ru-RU" sz="2800" b="1" dirty="0" smtClean="0">
                <a:solidFill>
                  <a:srgbClr val="002060"/>
                </a:solidFill>
                <a:latin typeface="Times New Roman" pitchFamily="18" charset="0"/>
                <a:ea typeface="Open Sans" panose="020B0606030504020204" pitchFamily="34" charset="0"/>
                <a:cs typeface="Times New Roman" pitchFamily="18" charset="0"/>
              </a:rPr>
              <a:t>Возраст опрошенных участников: 55-70 лет</a:t>
            </a:r>
          </a:p>
          <a:p>
            <a:r>
              <a:rPr lang="ru-RU" sz="2800" b="1" dirty="0" smtClean="0">
                <a:solidFill>
                  <a:srgbClr val="002060"/>
                </a:solidFill>
                <a:latin typeface="Times New Roman" pitchFamily="18" charset="0"/>
                <a:ea typeface="Open Sans" panose="020B0606030504020204" pitchFamily="34" charset="0"/>
                <a:cs typeface="Times New Roman" pitchFamily="18" charset="0"/>
              </a:rPr>
              <a:t>Количество участников 52 человека</a:t>
            </a:r>
          </a:p>
        </p:txBody>
      </p:sp>
      <p:sp>
        <p:nvSpPr>
          <p:cNvPr id="6" name="Заголовок 2">
            <a:extLst>
              <a:ext uri="{FF2B5EF4-FFF2-40B4-BE49-F238E27FC236}">
                <a16:creationId xmlns:a16="http://schemas.microsoft.com/office/drawing/2014/main" xmlns="" id="{F80972FD-7F24-49A5-A137-B2FFB38E88EA}"/>
              </a:ext>
            </a:extLst>
          </p:cNvPr>
          <p:cNvSpPr txBox="1">
            <a:spLocks/>
          </p:cNvSpPr>
          <p:nvPr/>
        </p:nvSpPr>
        <p:spPr>
          <a:xfrm>
            <a:off x="3769620" y="521296"/>
            <a:ext cx="20162240" cy="1920213"/>
          </a:xfrm>
          <a:prstGeom prst="rect">
            <a:avLst/>
          </a:prstGeom>
          <a:solidFill>
            <a:srgbClr val="155283"/>
          </a:solidFill>
        </p:spPr>
        <p:style>
          <a:lnRef idx="3">
            <a:schemeClr val="lt1"/>
          </a:lnRef>
          <a:fillRef idx="1">
            <a:schemeClr val="accent6"/>
          </a:fillRef>
          <a:effectRef idx="1">
            <a:schemeClr val="accent6"/>
          </a:effectRef>
          <a:fontRef idx="minor">
            <a:schemeClr val="lt1"/>
          </a:fontRef>
        </p:style>
        <p:txBody>
          <a:bodyPr anchor="t">
            <a:normAutofit/>
          </a:bodyPr>
          <a:lstStyle/>
          <a:p>
            <a:pPr marL="0" marR="0" lvl="0" indent="0" algn="l" defTabSz="1828800" rtl="0" eaLnBrk="1" fontAlgn="auto" latinLnBrk="0" hangingPunct="1">
              <a:lnSpc>
                <a:spcPct val="90000"/>
              </a:lnSpc>
              <a:spcBef>
                <a:spcPts val="0"/>
              </a:spcBef>
              <a:spcAft>
                <a:spcPts val="0"/>
              </a:spcAft>
              <a:buClrTx/>
              <a:buSzTx/>
              <a:buFontTx/>
              <a:buNone/>
              <a:tabLst/>
              <a:defRPr/>
            </a:pPr>
            <a:endParaRPr lang="ru-RU" sz="3200" b="1" noProof="0" dirty="0" smtClean="0">
              <a:solidFill>
                <a:schemeClr val="bg1"/>
              </a:solidFill>
              <a:latin typeface="Times New Roman" pitchFamily="18" charset="0"/>
              <a:cs typeface="Times New Roman" pitchFamily="18" charset="0"/>
              <a:sym typeface="Calibri Light"/>
            </a:endParaRPr>
          </a:p>
          <a:p>
            <a:pPr marL="0" marR="0" lvl="0" indent="0" algn="ctr" defTabSz="1828800" rtl="0" eaLnBrk="1" fontAlgn="auto" latinLnBrk="0" hangingPunct="1">
              <a:spcBef>
                <a:spcPts val="0"/>
              </a:spcBef>
              <a:spcAft>
                <a:spcPts val="0"/>
              </a:spcAft>
              <a:buClrTx/>
              <a:buSzTx/>
              <a:buFontTx/>
              <a:buNone/>
              <a:tabLst/>
              <a:defRPr/>
            </a:pPr>
            <a:r>
              <a:rPr lang="ru-RU" sz="3200" b="1" noProof="0" dirty="0" smtClean="0">
                <a:solidFill>
                  <a:schemeClr val="bg1"/>
                </a:solidFill>
                <a:latin typeface="Times New Roman" pitchFamily="18" charset="0"/>
                <a:cs typeface="Times New Roman" pitchFamily="18" charset="0"/>
                <a:sym typeface="Calibri Light"/>
              </a:rPr>
              <a:t>СОЦИАЛЬНЫЙ ОПРОС ПО ВЫЯВЛЕНИЮ ПОТРЕБНОСТЕЙ ОБУЧЕНИЯ </a:t>
            </a:r>
            <a:r>
              <a:rPr kumimoji="0" lang="ru-RU" sz="3200" b="1" i="0" u="none" strike="noStrike" kern="0" cap="none" spc="0" normalizeH="0" baseline="0" noProof="0" dirty="0" smtClean="0">
                <a:ln>
                  <a:noFill/>
                </a:ln>
                <a:solidFill>
                  <a:schemeClr val="bg1"/>
                </a:solidFill>
                <a:effectLst/>
                <a:uLnTx/>
                <a:uFillTx/>
                <a:latin typeface="Times New Roman" pitchFamily="18" charset="0"/>
                <a:ea typeface="+mn-ea"/>
                <a:cs typeface="Times New Roman" pitchFamily="18" charset="0"/>
                <a:sym typeface="Calibri Light"/>
              </a:rPr>
              <a:t>ГРАЖДАН ПОЖИЛОГО ВОЗРАСТА КОМПЬЮТЕРНОЙ</a:t>
            </a:r>
            <a:r>
              <a:rPr kumimoji="0" lang="ru-RU" sz="3200" b="1" i="0" u="none" strike="noStrike" kern="0" cap="none" spc="0" normalizeH="0" noProof="0" dirty="0" smtClean="0">
                <a:ln>
                  <a:noFill/>
                </a:ln>
                <a:solidFill>
                  <a:schemeClr val="bg1"/>
                </a:solidFill>
                <a:effectLst/>
                <a:uLnTx/>
                <a:uFillTx/>
                <a:latin typeface="Times New Roman" pitchFamily="18" charset="0"/>
                <a:ea typeface="+mn-ea"/>
                <a:cs typeface="Times New Roman" pitchFamily="18" charset="0"/>
                <a:sym typeface="Calibri Light"/>
              </a:rPr>
              <a:t> ГРАМОТНОСТИ</a:t>
            </a:r>
            <a:endParaRPr kumimoji="0" lang="ru-RU" sz="3200" b="1" i="0" u="none" strike="noStrike" kern="0" cap="none" spc="133" normalizeH="0" baseline="0" noProof="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uLnTx/>
              <a:uFillTx/>
              <a:latin typeface="Times New Roman" pitchFamily="18" charset="0"/>
              <a:ea typeface="+mn-ea"/>
              <a:cs typeface="Times New Roman" pitchFamily="18" charset="0"/>
              <a:sym typeface="Calibri Light"/>
            </a:endParaRPr>
          </a:p>
        </p:txBody>
      </p:sp>
      <p:pic>
        <p:nvPicPr>
          <p:cNvPr id="7" name="Рисунок 25"/>
          <p:cNvPicPr>
            <a:picLocks noChangeAspect="1"/>
          </p:cNvPicPr>
          <p:nvPr/>
        </p:nvPicPr>
        <p:blipFill>
          <a:blip r:embed="rId2" cstate="print"/>
          <a:srcRect/>
          <a:stretch>
            <a:fillRect/>
          </a:stretch>
        </p:blipFill>
        <p:spPr bwMode="auto">
          <a:xfrm>
            <a:off x="749301" y="364068"/>
            <a:ext cx="2146299" cy="2226733"/>
          </a:xfrm>
          <a:prstGeom prst="rect">
            <a:avLst/>
          </a:prstGeom>
          <a:noFill/>
          <a:ln w="9525">
            <a:noFill/>
            <a:miter lim="800000"/>
            <a:headEnd/>
            <a:tailEnd/>
          </a:ln>
        </p:spPr>
      </p:pic>
      <p:graphicFrame>
        <p:nvGraphicFramePr>
          <p:cNvPr id="8" name="Диаграмма 7"/>
          <p:cNvGraphicFramePr/>
          <p:nvPr/>
        </p:nvGraphicFramePr>
        <p:xfrm>
          <a:off x="3769620" y="3804219"/>
          <a:ext cx="16550380" cy="900905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14</a:t>
            </a:fld>
            <a:endParaRPr/>
          </a:p>
        </p:txBody>
      </p:sp>
      <p:pic>
        <p:nvPicPr>
          <p:cNvPr id="3074" name="Picture 2"/>
          <p:cNvPicPr>
            <a:picLocks noGrp="1" noChangeAspect="1" noChangeArrowheads="1"/>
          </p:cNvPicPr>
          <p:nvPr>
            <p:ph type="pic" sz="quarter" idx="10"/>
          </p:nvPr>
        </p:nvPicPr>
        <p:blipFill rotWithShape="1">
          <a:blip r:embed="rId2" cstate="print">
            <a:extLst>
              <a:ext uri="{28A0092B-C50C-407E-A947-70E740481C1C}">
                <a14:useLocalDpi xmlns:a14="http://schemas.microsoft.com/office/drawing/2010/main" xmlns="" val="0"/>
              </a:ext>
            </a:extLst>
          </a:blip>
          <a:srcRect l="11777" t="-13015" r="2643" b="13015"/>
          <a:stretch/>
        </p:blipFill>
        <p:spPr bwMode="auto">
          <a:xfrm>
            <a:off x="749301" y="2260600"/>
            <a:ext cx="8523912" cy="613409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Grp="1" noChangeAspect="1" noChangeArrowheads="1"/>
          </p:cNvPicPr>
          <p:nvPr>
            <p:ph type="pic" sz="quarter" idx="11"/>
          </p:nvPr>
        </p:nvPicPr>
        <p:blipFill rotWithShape="1">
          <a:blip r:embed="rId3" cstate="print">
            <a:extLst>
              <a:ext uri="{28A0092B-C50C-407E-A947-70E740481C1C}">
                <a14:useLocalDpi xmlns:a14="http://schemas.microsoft.com/office/drawing/2010/main" xmlns="" val="0"/>
              </a:ext>
            </a:extLst>
          </a:blip>
          <a:srcRect l="31333" r="1737"/>
          <a:stretch/>
        </p:blipFill>
        <p:spPr bwMode="auto">
          <a:xfrm>
            <a:off x="10503127" y="8136265"/>
            <a:ext cx="4617766" cy="460101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66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Наша команда</a:t>
            </a:r>
          </a:p>
        </p:txBody>
      </p:sp>
      <p:pic>
        <p:nvPicPr>
          <p:cNvPr id="11" name="Рисунок 25"/>
          <p:cNvPicPr>
            <a:picLocks noChangeAspect="1"/>
          </p:cNvPicPr>
          <p:nvPr/>
        </p:nvPicPr>
        <p:blipFill>
          <a:blip r:embed="rId4" cstate="print"/>
          <a:srcRect/>
          <a:stretch>
            <a:fillRect/>
          </a:stretch>
        </p:blipFill>
        <p:spPr bwMode="auto">
          <a:xfrm>
            <a:off x="749301" y="364068"/>
            <a:ext cx="2146299" cy="2226733"/>
          </a:xfrm>
          <a:prstGeom prst="rect">
            <a:avLst/>
          </a:prstGeom>
          <a:noFill/>
          <a:ln w="9525">
            <a:noFill/>
            <a:miter lim="800000"/>
            <a:headEnd/>
            <a:tailEnd/>
          </a:ln>
        </p:spPr>
      </p:pic>
      <p:sp>
        <p:nvSpPr>
          <p:cNvPr id="63490" name="AutoShape 2" descr="IMG_551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3492" name="AutoShape 4" descr="IMG_551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3494" name="AutoShape 6" descr="IMG_551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3495" name="Picture 7"/>
          <p:cNvPicPr>
            <a:picLocks noChangeAspect="1" noChangeArrowheads="1"/>
          </p:cNvPicPr>
          <p:nvPr/>
        </p:nvPicPr>
        <p:blipFill>
          <a:blip r:embed="rId5" cstate="print"/>
          <a:srcRect/>
          <a:stretch>
            <a:fillRect/>
          </a:stretch>
        </p:blipFill>
        <p:spPr bwMode="auto">
          <a:xfrm>
            <a:off x="16253860" y="3073177"/>
            <a:ext cx="7678001" cy="5321520"/>
          </a:xfrm>
          <a:prstGeom prst="rect">
            <a:avLst/>
          </a:prstGeom>
          <a:ln>
            <a:noFill/>
          </a:ln>
          <a:effectLst>
            <a:softEdge rad="112500"/>
          </a:effectLst>
        </p:spPr>
      </p:pic>
      <p:sp>
        <p:nvSpPr>
          <p:cNvPr id="14"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2235201" y="8986345"/>
            <a:ext cx="6625020" cy="267765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914400">
              <a:defRPr sz="3000" i="1">
                <a:solidFill>
                  <a:srgbClr val="FFFFFF"/>
                </a:solidFill>
                <a:latin typeface="Open Sans Regular"/>
                <a:ea typeface="Open Sans Regular"/>
                <a:cs typeface="Open Sans Regular"/>
                <a:sym typeface="Open Sans Regular"/>
              </a:defRPr>
            </a:lvl1pPr>
          </a:lstStyle>
          <a:p>
            <a:pPr algn="ctr"/>
            <a:r>
              <a:rPr lang="ru-RU" sz="5400" b="1" i="0" dirty="0" smtClean="0">
                <a:solidFill>
                  <a:schemeClr val="accent6">
                    <a:lumMod val="50000"/>
                  </a:schemeClr>
                </a:solidFill>
                <a:latin typeface="Times New Roman" pitchFamily="18" charset="0"/>
                <a:cs typeface="Times New Roman" pitchFamily="18" charset="0"/>
              </a:rPr>
              <a:t>Волонтёрский Центр «Доброволец»</a:t>
            </a:r>
          </a:p>
        </p:txBody>
      </p:sp>
      <p:pic>
        <p:nvPicPr>
          <p:cNvPr id="17" name="Рисунок 36" descr="Лампочка"/>
          <p:cNvPicPr>
            <a:picLocks noChangeAspect="1"/>
          </p:cNvPicPr>
          <p:nvPr/>
        </p:nvPicPr>
        <p:blipFill>
          <a:blip r:embed="rId6" cstate="print"/>
          <a:srcRect/>
          <a:stretch>
            <a:fillRect/>
          </a:stretch>
        </p:blipFill>
        <p:spPr bwMode="auto">
          <a:xfrm>
            <a:off x="603250" y="2622550"/>
            <a:ext cx="769938" cy="766763"/>
          </a:xfrm>
          <a:prstGeom prst="rect">
            <a:avLst/>
          </a:prstGeom>
          <a:noFill/>
          <a:ln w="9525">
            <a:noFill/>
            <a:miter lim="800000"/>
            <a:headEnd/>
            <a:tailEnd/>
          </a:ln>
        </p:spPr>
      </p:pic>
      <p:pic>
        <p:nvPicPr>
          <p:cNvPr id="18" name="Рисунок 36" descr="Лампочка"/>
          <p:cNvPicPr>
            <a:picLocks noChangeAspect="1"/>
          </p:cNvPicPr>
          <p:nvPr/>
        </p:nvPicPr>
        <p:blipFill>
          <a:blip r:embed="rId6" cstate="print"/>
          <a:srcRect/>
          <a:stretch>
            <a:fillRect/>
          </a:stretch>
        </p:blipFill>
        <p:spPr bwMode="auto">
          <a:xfrm>
            <a:off x="755650" y="2774950"/>
            <a:ext cx="769938" cy="766763"/>
          </a:xfrm>
          <a:prstGeom prst="rect">
            <a:avLst/>
          </a:prstGeom>
          <a:noFill/>
          <a:ln w="9525">
            <a:noFill/>
            <a:miter lim="800000"/>
            <a:headEnd/>
            <a:tailEnd/>
          </a:ln>
        </p:spPr>
      </p:pic>
      <p:pic>
        <p:nvPicPr>
          <p:cNvPr id="19" name="Рисунок 36" descr="Лампочка"/>
          <p:cNvPicPr>
            <a:picLocks noChangeAspect="1"/>
          </p:cNvPicPr>
          <p:nvPr/>
        </p:nvPicPr>
        <p:blipFill>
          <a:blip r:embed="rId6" cstate="print"/>
          <a:srcRect/>
          <a:stretch>
            <a:fillRect/>
          </a:stretch>
        </p:blipFill>
        <p:spPr bwMode="auto">
          <a:xfrm>
            <a:off x="908050" y="2927350"/>
            <a:ext cx="769938" cy="766763"/>
          </a:xfrm>
          <a:prstGeom prst="rect">
            <a:avLst/>
          </a:prstGeom>
          <a:noFill/>
          <a:ln w="9525">
            <a:noFill/>
            <a:miter lim="800000"/>
            <a:headEnd/>
            <a:tailEnd/>
          </a:ln>
        </p:spPr>
      </p:pic>
      <p:grpSp>
        <p:nvGrpSpPr>
          <p:cNvPr id="20" name="Group 28"/>
          <p:cNvGrpSpPr/>
          <p:nvPr/>
        </p:nvGrpSpPr>
        <p:grpSpPr>
          <a:xfrm>
            <a:off x="18736394" y="9329279"/>
            <a:ext cx="3152391" cy="2528694"/>
            <a:chOff x="2576194" y="1796722"/>
            <a:chExt cx="3152391" cy="2528694"/>
          </a:xfrm>
          <a:solidFill>
            <a:schemeClr val="bg1">
              <a:lumMod val="65000"/>
            </a:schemeClr>
          </a:solidFill>
        </p:grpSpPr>
        <p:sp>
          <p:nvSpPr>
            <p:cNvPr id="21" name="Freeform 85"/>
            <p:cNvSpPr>
              <a:spLocks/>
            </p:cNvSpPr>
            <p:nvPr/>
          </p:nvSpPr>
          <p:spPr bwMode="auto">
            <a:xfrm>
              <a:off x="5215405" y="2683498"/>
              <a:ext cx="513180" cy="249405"/>
            </a:xfrm>
            <a:custGeom>
              <a:avLst/>
              <a:gdLst/>
              <a:ahLst/>
              <a:cxnLst>
                <a:cxn ang="0">
                  <a:pos x="0" y="7"/>
                </a:cxn>
                <a:cxn ang="0">
                  <a:pos x="20" y="22"/>
                </a:cxn>
                <a:cxn ang="0">
                  <a:pos x="31" y="17"/>
                </a:cxn>
                <a:cxn ang="0">
                  <a:pos x="34" y="18"/>
                </a:cxn>
                <a:cxn ang="0">
                  <a:pos x="3" y="0"/>
                </a:cxn>
                <a:cxn ang="0">
                  <a:pos x="0" y="7"/>
                </a:cxn>
              </a:cxnLst>
              <a:rect l="0" t="0" r="r" b="b"/>
              <a:pathLst>
                <a:path w="34" h="22">
                  <a:moveTo>
                    <a:pt x="0" y="7"/>
                  </a:moveTo>
                  <a:cubicBezTo>
                    <a:pt x="9" y="12"/>
                    <a:pt x="16" y="17"/>
                    <a:pt x="20" y="22"/>
                  </a:cubicBezTo>
                  <a:cubicBezTo>
                    <a:pt x="23" y="19"/>
                    <a:pt x="27" y="17"/>
                    <a:pt x="31" y="17"/>
                  </a:cubicBezTo>
                  <a:cubicBezTo>
                    <a:pt x="32" y="17"/>
                    <a:pt x="33" y="17"/>
                    <a:pt x="34" y="18"/>
                  </a:cubicBezTo>
                  <a:cubicBezTo>
                    <a:pt x="27" y="11"/>
                    <a:pt x="17" y="5"/>
                    <a:pt x="3" y="0"/>
                  </a:cubicBezTo>
                  <a:cubicBezTo>
                    <a:pt x="2" y="3"/>
                    <a:pt x="1" y="5"/>
                    <a:pt x="0" y="7"/>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2" name="Freeform 86"/>
            <p:cNvSpPr>
              <a:spLocks/>
            </p:cNvSpPr>
            <p:nvPr/>
          </p:nvSpPr>
          <p:spPr bwMode="auto">
            <a:xfrm>
              <a:off x="2576194" y="1969919"/>
              <a:ext cx="1172983" cy="1434084"/>
            </a:xfrm>
            <a:custGeom>
              <a:avLst/>
              <a:gdLst/>
              <a:ahLst/>
              <a:cxnLst>
                <a:cxn ang="0">
                  <a:pos x="40" y="119"/>
                </a:cxn>
                <a:cxn ang="0">
                  <a:pos x="15" y="94"/>
                </a:cxn>
                <a:cxn ang="0">
                  <a:pos x="50" y="66"/>
                </a:cxn>
                <a:cxn ang="0">
                  <a:pos x="57" y="87"/>
                </a:cxn>
                <a:cxn ang="0">
                  <a:pos x="61" y="81"/>
                </a:cxn>
                <a:cxn ang="0">
                  <a:pos x="56" y="64"/>
                </a:cxn>
                <a:cxn ang="0">
                  <a:pos x="75" y="59"/>
                </a:cxn>
                <a:cxn ang="0">
                  <a:pos x="79" y="54"/>
                </a:cxn>
                <a:cxn ang="0">
                  <a:pos x="56" y="58"/>
                </a:cxn>
                <a:cxn ang="0">
                  <a:pos x="60" y="11"/>
                </a:cxn>
                <a:cxn ang="0">
                  <a:pos x="53" y="7"/>
                </a:cxn>
                <a:cxn ang="0">
                  <a:pos x="49" y="0"/>
                </a:cxn>
                <a:cxn ang="0">
                  <a:pos x="49" y="60"/>
                </a:cxn>
                <a:cxn ang="0">
                  <a:pos x="0" y="95"/>
                </a:cxn>
                <a:cxn ang="0">
                  <a:pos x="37" y="127"/>
                </a:cxn>
                <a:cxn ang="0">
                  <a:pos x="40" y="119"/>
                </a:cxn>
              </a:cxnLst>
              <a:rect l="0" t="0" r="r" b="b"/>
              <a:pathLst>
                <a:path w="79" h="127">
                  <a:moveTo>
                    <a:pt x="40" y="119"/>
                  </a:moveTo>
                  <a:cubicBezTo>
                    <a:pt x="25" y="112"/>
                    <a:pt x="15" y="103"/>
                    <a:pt x="15" y="94"/>
                  </a:cubicBezTo>
                  <a:cubicBezTo>
                    <a:pt x="15" y="84"/>
                    <a:pt x="29" y="73"/>
                    <a:pt x="50" y="66"/>
                  </a:cubicBezTo>
                  <a:cubicBezTo>
                    <a:pt x="52" y="73"/>
                    <a:pt x="54" y="80"/>
                    <a:pt x="57" y="87"/>
                  </a:cubicBezTo>
                  <a:cubicBezTo>
                    <a:pt x="58" y="85"/>
                    <a:pt x="59" y="83"/>
                    <a:pt x="61" y="81"/>
                  </a:cubicBezTo>
                  <a:cubicBezTo>
                    <a:pt x="59" y="75"/>
                    <a:pt x="58" y="69"/>
                    <a:pt x="56" y="64"/>
                  </a:cubicBezTo>
                  <a:cubicBezTo>
                    <a:pt x="62" y="62"/>
                    <a:pt x="69" y="60"/>
                    <a:pt x="75" y="59"/>
                  </a:cubicBezTo>
                  <a:cubicBezTo>
                    <a:pt x="77" y="58"/>
                    <a:pt x="78" y="56"/>
                    <a:pt x="79" y="54"/>
                  </a:cubicBezTo>
                  <a:cubicBezTo>
                    <a:pt x="71" y="55"/>
                    <a:pt x="63" y="57"/>
                    <a:pt x="56" y="58"/>
                  </a:cubicBezTo>
                  <a:cubicBezTo>
                    <a:pt x="52" y="38"/>
                    <a:pt x="54" y="21"/>
                    <a:pt x="60" y="11"/>
                  </a:cubicBezTo>
                  <a:cubicBezTo>
                    <a:pt x="57" y="10"/>
                    <a:pt x="55" y="9"/>
                    <a:pt x="53" y="7"/>
                  </a:cubicBezTo>
                  <a:cubicBezTo>
                    <a:pt x="51" y="5"/>
                    <a:pt x="49" y="3"/>
                    <a:pt x="49" y="0"/>
                  </a:cubicBezTo>
                  <a:cubicBezTo>
                    <a:pt x="43" y="13"/>
                    <a:pt x="43" y="34"/>
                    <a:pt x="49" y="60"/>
                  </a:cubicBezTo>
                  <a:cubicBezTo>
                    <a:pt x="19" y="67"/>
                    <a:pt x="0" y="80"/>
                    <a:pt x="0" y="95"/>
                  </a:cubicBezTo>
                  <a:cubicBezTo>
                    <a:pt x="0" y="108"/>
                    <a:pt x="14" y="119"/>
                    <a:pt x="37" y="127"/>
                  </a:cubicBezTo>
                  <a:cubicBezTo>
                    <a:pt x="38" y="125"/>
                    <a:pt x="39" y="122"/>
                    <a:pt x="40" y="119"/>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3" name="Freeform 87"/>
            <p:cNvSpPr>
              <a:spLocks/>
            </p:cNvSpPr>
            <p:nvPr/>
          </p:nvSpPr>
          <p:spPr bwMode="auto">
            <a:xfrm>
              <a:off x="3675865" y="1831359"/>
              <a:ext cx="586491" cy="394895"/>
            </a:xfrm>
            <a:custGeom>
              <a:avLst/>
              <a:gdLst/>
              <a:ahLst/>
              <a:cxnLst>
                <a:cxn ang="0">
                  <a:pos x="2" y="15"/>
                </a:cxn>
                <a:cxn ang="0">
                  <a:pos x="34" y="35"/>
                </a:cxn>
                <a:cxn ang="0">
                  <a:pos x="39" y="30"/>
                </a:cxn>
                <a:cxn ang="0">
                  <a:pos x="0" y="0"/>
                </a:cxn>
                <a:cxn ang="0">
                  <a:pos x="3" y="9"/>
                </a:cxn>
                <a:cxn ang="0">
                  <a:pos x="2" y="15"/>
                </a:cxn>
              </a:cxnLst>
              <a:rect l="0" t="0" r="r" b="b"/>
              <a:pathLst>
                <a:path w="39" h="35">
                  <a:moveTo>
                    <a:pt x="2" y="15"/>
                  </a:moveTo>
                  <a:cubicBezTo>
                    <a:pt x="11" y="16"/>
                    <a:pt x="23" y="23"/>
                    <a:pt x="34" y="35"/>
                  </a:cubicBezTo>
                  <a:cubicBezTo>
                    <a:pt x="36" y="33"/>
                    <a:pt x="38" y="32"/>
                    <a:pt x="39" y="30"/>
                  </a:cubicBezTo>
                  <a:cubicBezTo>
                    <a:pt x="25" y="14"/>
                    <a:pt x="12" y="3"/>
                    <a:pt x="0" y="0"/>
                  </a:cubicBezTo>
                  <a:cubicBezTo>
                    <a:pt x="2" y="2"/>
                    <a:pt x="3" y="5"/>
                    <a:pt x="3" y="9"/>
                  </a:cubicBezTo>
                  <a:cubicBezTo>
                    <a:pt x="3" y="11"/>
                    <a:pt x="3" y="13"/>
                    <a:pt x="2" y="15"/>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4" name="Freeform 88"/>
            <p:cNvSpPr>
              <a:spLocks/>
            </p:cNvSpPr>
            <p:nvPr/>
          </p:nvSpPr>
          <p:spPr bwMode="auto">
            <a:xfrm>
              <a:off x="3336798" y="3043750"/>
              <a:ext cx="1145494" cy="755147"/>
            </a:xfrm>
            <a:custGeom>
              <a:avLst/>
              <a:gdLst/>
              <a:ahLst/>
              <a:cxnLst>
                <a:cxn ang="0">
                  <a:pos x="0" y="36"/>
                </a:cxn>
                <a:cxn ang="0">
                  <a:pos x="28" y="41"/>
                </a:cxn>
                <a:cxn ang="0">
                  <a:pos x="45" y="67"/>
                </a:cxn>
                <a:cxn ang="0">
                  <a:pos x="51" y="62"/>
                </a:cxn>
                <a:cxn ang="0">
                  <a:pos x="35" y="42"/>
                </a:cxn>
                <a:cxn ang="0">
                  <a:pos x="57" y="42"/>
                </a:cxn>
                <a:cxn ang="0">
                  <a:pos x="72" y="42"/>
                </a:cxn>
                <a:cxn ang="0">
                  <a:pos x="77" y="36"/>
                </a:cxn>
                <a:cxn ang="0">
                  <a:pos x="56" y="38"/>
                </a:cxn>
                <a:cxn ang="0">
                  <a:pos x="32" y="36"/>
                </a:cxn>
                <a:cxn ang="0">
                  <a:pos x="21" y="16"/>
                </a:cxn>
                <a:cxn ang="0">
                  <a:pos x="14" y="0"/>
                </a:cxn>
                <a:cxn ang="0">
                  <a:pos x="11" y="7"/>
                </a:cxn>
                <a:cxn ang="0">
                  <a:pos x="17" y="19"/>
                </a:cxn>
                <a:cxn ang="0">
                  <a:pos x="25" y="35"/>
                </a:cxn>
                <a:cxn ang="0">
                  <a:pos x="2" y="29"/>
                </a:cxn>
                <a:cxn ang="0">
                  <a:pos x="0" y="36"/>
                </a:cxn>
              </a:cxnLst>
              <a:rect l="0" t="0" r="r" b="b"/>
              <a:pathLst>
                <a:path w="77" h="67">
                  <a:moveTo>
                    <a:pt x="0" y="36"/>
                  </a:moveTo>
                  <a:cubicBezTo>
                    <a:pt x="8" y="38"/>
                    <a:pt x="18" y="40"/>
                    <a:pt x="28" y="41"/>
                  </a:cubicBezTo>
                  <a:cubicBezTo>
                    <a:pt x="33" y="50"/>
                    <a:pt x="39" y="59"/>
                    <a:pt x="45" y="67"/>
                  </a:cubicBezTo>
                  <a:cubicBezTo>
                    <a:pt x="47" y="65"/>
                    <a:pt x="49" y="64"/>
                    <a:pt x="51" y="62"/>
                  </a:cubicBezTo>
                  <a:cubicBezTo>
                    <a:pt x="45" y="56"/>
                    <a:pt x="40" y="49"/>
                    <a:pt x="35" y="42"/>
                  </a:cubicBezTo>
                  <a:cubicBezTo>
                    <a:pt x="42" y="42"/>
                    <a:pt x="50" y="42"/>
                    <a:pt x="57" y="42"/>
                  </a:cubicBezTo>
                  <a:cubicBezTo>
                    <a:pt x="62" y="42"/>
                    <a:pt x="67" y="42"/>
                    <a:pt x="72" y="42"/>
                  </a:cubicBezTo>
                  <a:cubicBezTo>
                    <a:pt x="74" y="40"/>
                    <a:pt x="76" y="38"/>
                    <a:pt x="77" y="36"/>
                  </a:cubicBezTo>
                  <a:cubicBezTo>
                    <a:pt x="70" y="37"/>
                    <a:pt x="63" y="38"/>
                    <a:pt x="56" y="38"/>
                  </a:cubicBezTo>
                  <a:cubicBezTo>
                    <a:pt x="48" y="38"/>
                    <a:pt x="39" y="37"/>
                    <a:pt x="32" y="36"/>
                  </a:cubicBezTo>
                  <a:cubicBezTo>
                    <a:pt x="28" y="30"/>
                    <a:pt x="24" y="23"/>
                    <a:pt x="21" y="16"/>
                  </a:cubicBezTo>
                  <a:cubicBezTo>
                    <a:pt x="18" y="10"/>
                    <a:pt x="16" y="5"/>
                    <a:pt x="14" y="0"/>
                  </a:cubicBezTo>
                  <a:cubicBezTo>
                    <a:pt x="13" y="2"/>
                    <a:pt x="12" y="4"/>
                    <a:pt x="11" y="7"/>
                  </a:cubicBezTo>
                  <a:cubicBezTo>
                    <a:pt x="13" y="11"/>
                    <a:pt x="15" y="15"/>
                    <a:pt x="17" y="19"/>
                  </a:cubicBezTo>
                  <a:cubicBezTo>
                    <a:pt x="19" y="25"/>
                    <a:pt x="22" y="30"/>
                    <a:pt x="25" y="35"/>
                  </a:cubicBezTo>
                  <a:cubicBezTo>
                    <a:pt x="16" y="34"/>
                    <a:pt x="9" y="32"/>
                    <a:pt x="2" y="29"/>
                  </a:cubicBezTo>
                  <a:cubicBezTo>
                    <a:pt x="1" y="32"/>
                    <a:pt x="0" y="34"/>
                    <a:pt x="0" y="36"/>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5" name="Freeform 89"/>
            <p:cNvSpPr>
              <a:spLocks/>
            </p:cNvSpPr>
            <p:nvPr/>
          </p:nvSpPr>
          <p:spPr bwMode="auto">
            <a:xfrm>
              <a:off x="4124895" y="3133811"/>
              <a:ext cx="1585363" cy="1191605"/>
            </a:xfrm>
            <a:custGeom>
              <a:avLst/>
              <a:gdLst/>
              <a:ahLst/>
              <a:cxnLst>
                <a:cxn ang="0">
                  <a:pos x="104" y="8"/>
                </a:cxn>
                <a:cxn ang="0">
                  <a:pos x="93" y="3"/>
                </a:cxn>
                <a:cxn ang="0">
                  <a:pos x="92" y="3"/>
                </a:cxn>
                <a:cxn ang="0">
                  <a:pos x="62" y="20"/>
                </a:cxn>
                <a:cxn ang="0">
                  <a:pos x="56" y="0"/>
                </a:cxn>
                <a:cxn ang="0">
                  <a:pos x="53" y="6"/>
                </a:cxn>
                <a:cxn ang="0">
                  <a:pos x="57" y="22"/>
                </a:cxn>
                <a:cxn ang="0">
                  <a:pos x="39" y="26"/>
                </a:cxn>
                <a:cxn ang="0">
                  <a:pos x="34" y="33"/>
                </a:cxn>
                <a:cxn ang="0">
                  <a:pos x="58" y="29"/>
                </a:cxn>
                <a:cxn ang="0">
                  <a:pos x="48" y="83"/>
                </a:cxn>
                <a:cxn ang="0">
                  <a:pos x="6" y="63"/>
                </a:cxn>
                <a:cxn ang="0">
                  <a:pos x="0" y="69"/>
                </a:cxn>
                <a:cxn ang="0">
                  <a:pos x="54" y="99"/>
                </a:cxn>
                <a:cxn ang="0">
                  <a:pos x="64" y="28"/>
                </a:cxn>
                <a:cxn ang="0">
                  <a:pos x="106" y="8"/>
                </a:cxn>
                <a:cxn ang="0">
                  <a:pos x="104" y="8"/>
                </a:cxn>
              </a:cxnLst>
              <a:rect l="0" t="0" r="r" b="b"/>
              <a:pathLst>
                <a:path w="106" h="105">
                  <a:moveTo>
                    <a:pt x="104" y="8"/>
                  </a:moveTo>
                  <a:cubicBezTo>
                    <a:pt x="99" y="8"/>
                    <a:pt x="96" y="6"/>
                    <a:pt x="93" y="3"/>
                  </a:cubicBezTo>
                  <a:cubicBezTo>
                    <a:pt x="93" y="3"/>
                    <a:pt x="92" y="3"/>
                    <a:pt x="92" y="3"/>
                  </a:cubicBezTo>
                  <a:cubicBezTo>
                    <a:pt x="86" y="9"/>
                    <a:pt x="76" y="15"/>
                    <a:pt x="62" y="20"/>
                  </a:cubicBezTo>
                  <a:cubicBezTo>
                    <a:pt x="61" y="14"/>
                    <a:pt x="59" y="7"/>
                    <a:pt x="56" y="0"/>
                  </a:cubicBezTo>
                  <a:cubicBezTo>
                    <a:pt x="55" y="2"/>
                    <a:pt x="54" y="4"/>
                    <a:pt x="53" y="6"/>
                  </a:cubicBezTo>
                  <a:cubicBezTo>
                    <a:pt x="54" y="11"/>
                    <a:pt x="56" y="17"/>
                    <a:pt x="57" y="22"/>
                  </a:cubicBezTo>
                  <a:cubicBezTo>
                    <a:pt x="51" y="24"/>
                    <a:pt x="45" y="25"/>
                    <a:pt x="39" y="26"/>
                  </a:cubicBezTo>
                  <a:cubicBezTo>
                    <a:pt x="37" y="28"/>
                    <a:pt x="36" y="31"/>
                    <a:pt x="34" y="33"/>
                  </a:cubicBezTo>
                  <a:cubicBezTo>
                    <a:pt x="42" y="32"/>
                    <a:pt x="50" y="31"/>
                    <a:pt x="58" y="29"/>
                  </a:cubicBezTo>
                  <a:cubicBezTo>
                    <a:pt x="62" y="56"/>
                    <a:pt x="58" y="78"/>
                    <a:pt x="48" y="83"/>
                  </a:cubicBezTo>
                  <a:cubicBezTo>
                    <a:pt x="38" y="87"/>
                    <a:pt x="22" y="80"/>
                    <a:pt x="6" y="63"/>
                  </a:cubicBezTo>
                  <a:cubicBezTo>
                    <a:pt x="4" y="65"/>
                    <a:pt x="2" y="67"/>
                    <a:pt x="0" y="69"/>
                  </a:cubicBezTo>
                  <a:cubicBezTo>
                    <a:pt x="20" y="93"/>
                    <a:pt x="40" y="105"/>
                    <a:pt x="54" y="99"/>
                  </a:cubicBezTo>
                  <a:cubicBezTo>
                    <a:pt x="69" y="92"/>
                    <a:pt x="72" y="63"/>
                    <a:pt x="64" y="28"/>
                  </a:cubicBezTo>
                  <a:cubicBezTo>
                    <a:pt x="83" y="23"/>
                    <a:pt x="98" y="16"/>
                    <a:pt x="106" y="8"/>
                  </a:cubicBezTo>
                  <a:cubicBezTo>
                    <a:pt x="105" y="8"/>
                    <a:pt x="104" y="8"/>
                    <a:pt x="104" y="8"/>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6" name="Freeform 90"/>
            <p:cNvSpPr>
              <a:spLocks/>
            </p:cNvSpPr>
            <p:nvPr/>
          </p:nvSpPr>
          <p:spPr bwMode="auto">
            <a:xfrm>
              <a:off x="3932456" y="2295533"/>
              <a:ext cx="1154655" cy="762073"/>
            </a:xfrm>
            <a:custGeom>
              <a:avLst/>
              <a:gdLst/>
              <a:ahLst/>
              <a:cxnLst>
                <a:cxn ang="0">
                  <a:pos x="4" y="24"/>
                </a:cxn>
                <a:cxn ang="0">
                  <a:pos x="0" y="28"/>
                </a:cxn>
                <a:cxn ang="0">
                  <a:pos x="16" y="28"/>
                </a:cxn>
                <a:cxn ang="0">
                  <a:pos x="45" y="30"/>
                </a:cxn>
                <a:cxn ang="0">
                  <a:pos x="54" y="48"/>
                </a:cxn>
                <a:cxn ang="0">
                  <a:pos x="62" y="67"/>
                </a:cxn>
                <a:cxn ang="0">
                  <a:pos x="64" y="62"/>
                </a:cxn>
                <a:cxn ang="0">
                  <a:pos x="58" y="47"/>
                </a:cxn>
                <a:cxn ang="0">
                  <a:pos x="50" y="31"/>
                </a:cxn>
                <a:cxn ang="0">
                  <a:pos x="75" y="37"/>
                </a:cxn>
                <a:cxn ang="0">
                  <a:pos x="77" y="31"/>
                </a:cxn>
                <a:cxn ang="0">
                  <a:pos x="47" y="25"/>
                </a:cxn>
                <a:cxn ang="0">
                  <a:pos x="31" y="0"/>
                </a:cxn>
                <a:cxn ang="0">
                  <a:pos x="26" y="3"/>
                </a:cxn>
                <a:cxn ang="0">
                  <a:pos x="42" y="25"/>
                </a:cxn>
                <a:cxn ang="0">
                  <a:pos x="17" y="24"/>
                </a:cxn>
                <a:cxn ang="0">
                  <a:pos x="4" y="24"/>
                </a:cxn>
              </a:cxnLst>
              <a:rect l="0" t="0" r="r" b="b"/>
              <a:pathLst>
                <a:path w="77" h="67">
                  <a:moveTo>
                    <a:pt x="4" y="24"/>
                  </a:moveTo>
                  <a:cubicBezTo>
                    <a:pt x="3" y="26"/>
                    <a:pt x="1" y="27"/>
                    <a:pt x="0" y="28"/>
                  </a:cubicBezTo>
                  <a:cubicBezTo>
                    <a:pt x="5" y="28"/>
                    <a:pt x="11" y="28"/>
                    <a:pt x="16" y="28"/>
                  </a:cubicBezTo>
                  <a:cubicBezTo>
                    <a:pt x="26" y="28"/>
                    <a:pt x="36" y="28"/>
                    <a:pt x="45" y="30"/>
                  </a:cubicBezTo>
                  <a:cubicBezTo>
                    <a:pt x="48" y="35"/>
                    <a:pt x="51" y="41"/>
                    <a:pt x="54" y="48"/>
                  </a:cubicBezTo>
                  <a:cubicBezTo>
                    <a:pt x="57" y="54"/>
                    <a:pt x="59" y="61"/>
                    <a:pt x="62" y="67"/>
                  </a:cubicBezTo>
                  <a:cubicBezTo>
                    <a:pt x="63" y="65"/>
                    <a:pt x="64" y="63"/>
                    <a:pt x="64" y="62"/>
                  </a:cubicBezTo>
                  <a:cubicBezTo>
                    <a:pt x="63" y="57"/>
                    <a:pt x="60" y="52"/>
                    <a:pt x="58" y="47"/>
                  </a:cubicBezTo>
                  <a:cubicBezTo>
                    <a:pt x="56" y="41"/>
                    <a:pt x="53" y="36"/>
                    <a:pt x="50" y="31"/>
                  </a:cubicBezTo>
                  <a:cubicBezTo>
                    <a:pt x="59" y="32"/>
                    <a:pt x="67" y="34"/>
                    <a:pt x="75" y="37"/>
                  </a:cubicBezTo>
                  <a:cubicBezTo>
                    <a:pt x="76" y="35"/>
                    <a:pt x="76" y="33"/>
                    <a:pt x="77" y="31"/>
                  </a:cubicBezTo>
                  <a:cubicBezTo>
                    <a:pt x="68" y="28"/>
                    <a:pt x="58" y="27"/>
                    <a:pt x="47" y="25"/>
                  </a:cubicBezTo>
                  <a:cubicBezTo>
                    <a:pt x="42" y="16"/>
                    <a:pt x="36" y="8"/>
                    <a:pt x="31" y="0"/>
                  </a:cubicBezTo>
                  <a:cubicBezTo>
                    <a:pt x="29" y="1"/>
                    <a:pt x="28" y="2"/>
                    <a:pt x="26" y="3"/>
                  </a:cubicBezTo>
                  <a:cubicBezTo>
                    <a:pt x="31" y="10"/>
                    <a:pt x="37" y="17"/>
                    <a:pt x="42" y="25"/>
                  </a:cubicBezTo>
                  <a:cubicBezTo>
                    <a:pt x="34" y="24"/>
                    <a:pt x="26" y="24"/>
                    <a:pt x="17" y="24"/>
                  </a:cubicBezTo>
                  <a:cubicBezTo>
                    <a:pt x="13" y="24"/>
                    <a:pt x="8" y="24"/>
                    <a:pt x="4" y="24"/>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27" name="Freeform 91"/>
            <p:cNvSpPr>
              <a:spLocks/>
            </p:cNvSpPr>
            <p:nvPr/>
          </p:nvSpPr>
          <p:spPr bwMode="auto">
            <a:xfrm>
              <a:off x="2979407" y="1796722"/>
              <a:ext cx="2520084" cy="2341641"/>
            </a:xfrm>
            <a:custGeom>
              <a:avLst/>
              <a:gdLst/>
              <a:ahLst/>
              <a:cxnLst>
                <a:cxn ang="0">
                  <a:pos x="5" y="192"/>
                </a:cxn>
                <a:cxn ang="0">
                  <a:pos x="6" y="192"/>
                </a:cxn>
                <a:cxn ang="0">
                  <a:pos x="6" y="191"/>
                </a:cxn>
                <a:cxn ang="0">
                  <a:pos x="6" y="190"/>
                </a:cxn>
                <a:cxn ang="0">
                  <a:pos x="7" y="190"/>
                </a:cxn>
                <a:cxn ang="0">
                  <a:pos x="7" y="189"/>
                </a:cxn>
                <a:cxn ang="0">
                  <a:pos x="7" y="189"/>
                </a:cxn>
                <a:cxn ang="0">
                  <a:pos x="8" y="188"/>
                </a:cxn>
                <a:cxn ang="0">
                  <a:pos x="8" y="188"/>
                </a:cxn>
                <a:cxn ang="0">
                  <a:pos x="8" y="188"/>
                </a:cxn>
                <a:cxn ang="0">
                  <a:pos x="8" y="187"/>
                </a:cxn>
                <a:cxn ang="0">
                  <a:pos x="9" y="187"/>
                </a:cxn>
                <a:cxn ang="0">
                  <a:pos x="9" y="186"/>
                </a:cxn>
                <a:cxn ang="0">
                  <a:pos x="9" y="186"/>
                </a:cxn>
                <a:cxn ang="0">
                  <a:pos x="10" y="186"/>
                </a:cxn>
                <a:cxn ang="0">
                  <a:pos x="10" y="185"/>
                </a:cxn>
                <a:cxn ang="0">
                  <a:pos x="11" y="185"/>
                </a:cxn>
                <a:cxn ang="0">
                  <a:pos x="11" y="184"/>
                </a:cxn>
                <a:cxn ang="0">
                  <a:pos x="12" y="184"/>
                </a:cxn>
                <a:cxn ang="0">
                  <a:pos x="12" y="184"/>
                </a:cxn>
                <a:cxn ang="0">
                  <a:pos x="13" y="183"/>
                </a:cxn>
                <a:cxn ang="0">
                  <a:pos x="13" y="183"/>
                </a:cxn>
                <a:cxn ang="0">
                  <a:pos x="14" y="183"/>
                </a:cxn>
                <a:cxn ang="0">
                  <a:pos x="14" y="183"/>
                </a:cxn>
                <a:cxn ang="0">
                  <a:pos x="15" y="182"/>
                </a:cxn>
                <a:cxn ang="0">
                  <a:pos x="15" y="182"/>
                </a:cxn>
                <a:cxn ang="0">
                  <a:pos x="16" y="182"/>
                </a:cxn>
                <a:cxn ang="0">
                  <a:pos x="16" y="182"/>
                </a:cxn>
                <a:cxn ang="0">
                  <a:pos x="17" y="182"/>
                </a:cxn>
                <a:cxn ang="0">
                  <a:pos x="17" y="181"/>
                </a:cxn>
                <a:cxn ang="0">
                  <a:pos x="50" y="86"/>
                </a:cxn>
                <a:cxn ang="0">
                  <a:pos x="40" y="194"/>
                </a:cxn>
                <a:cxn ang="0">
                  <a:pos x="40" y="195"/>
                </a:cxn>
                <a:cxn ang="0">
                  <a:pos x="41" y="195"/>
                </a:cxn>
                <a:cxn ang="0">
                  <a:pos x="41" y="195"/>
                </a:cxn>
                <a:cxn ang="0">
                  <a:pos x="41" y="196"/>
                </a:cxn>
                <a:cxn ang="0">
                  <a:pos x="41" y="196"/>
                </a:cxn>
                <a:cxn ang="0">
                  <a:pos x="41" y="196"/>
                </a:cxn>
                <a:cxn ang="0">
                  <a:pos x="41" y="197"/>
                </a:cxn>
                <a:cxn ang="0">
                  <a:pos x="41" y="197"/>
                </a:cxn>
                <a:cxn ang="0">
                  <a:pos x="41" y="198"/>
                </a:cxn>
                <a:cxn ang="0">
                  <a:pos x="41" y="198"/>
                </a:cxn>
                <a:cxn ang="0">
                  <a:pos x="41" y="198"/>
                </a:cxn>
                <a:cxn ang="0">
                  <a:pos x="41" y="199"/>
                </a:cxn>
                <a:cxn ang="0">
                  <a:pos x="41" y="199"/>
                </a:cxn>
                <a:cxn ang="0">
                  <a:pos x="41" y="199"/>
                </a:cxn>
                <a:cxn ang="0">
                  <a:pos x="41" y="200"/>
                </a:cxn>
                <a:cxn ang="0">
                  <a:pos x="41" y="201"/>
                </a:cxn>
                <a:cxn ang="0">
                  <a:pos x="41" y="201"/>
                </a:cxn>
                <a:cxn ang="0">
                  <a:pos x="41" y="202"/>
                </a:cxn>
                <a:cxn ang="0">
                  <a:pos x="41" y="202"/>
                </a:cxn>
                <a:cxn ang="0">
                  <a:pos x="41" y="203"/>
                </a:cxn>
                <a:cxn ang="0">
                  <a:pos x="41" y="203"/>
                </a:cxn>
                <a:cxn ang="0">
                  <a:pos x="40" y="204"/>
                </a:cxn>
                <a:cxn ang="0">
                  <a:pos x="40" y="204"/>
                </a:cxn>
                <a:cxn ang="0">
                  <a:pos x="40" y="205"/>
                </a:cxn>
                <a:cxn ang="0">
                  <a:pos x="40" y="205"/>
                </a:cxn>
                <a:cxn ang="0">
                  <a:pos x="40" y="206"/>
                </a:cxn>
                <a:cxn ang="0">
                  <a:pos x="39" y="206"/>
                </a:cxn>
                <a:cxn ang="0">
                  <a:pos x="39" y="207"/>
                </a:cxn>
              </a:cxnLst>
              <a:rect l="0" t="0" r="r" b="b"/>
              <a:pathLst>
                <a:path w="169" h="207">
                  <a:moveTo>
                    <a:pt x="118" y="136"/>
                  </a:moveTo>
                  <a:cubicBezTo>
                    <a:pt x="156" y="83"/>
                    <a:pt x="169" y="28"/>
                    <a:pt x="149" y="14"/>
                  </a:cubicBezTo>
                  <a:cubicBezTo>
                    <a:pt x="129" y="0"/>
                    <a:pt x="82" y="31"/>
                    <a:pt x="45" y="84"/>
                  </a:cubicBezTo>
                  <a:cubicBezTo>
                    <a:pt x="15" y="126"/>
                    <a:pt x="0" y="169"/>
                    <a:pt x="5" y="192"/>
                  </a:cubicBezTo>
                  <a:cubicBezTo>
                    <a:pt x="5" y="192"/>
                    <a:pt x="5" y="192"/>
                    <a:pt x="5" y="192"/>
                  </a:cubicBezTo>
                  <a:cubicBezTo>
                    <a:pt x="5" y="192"/>
                    <a:pt x="5" y="192"/>
                    <a:pt x="5"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0"/>
                    <a:pt x="6" y="190"/>
                    <a:pt x="6" y="190"/>
                  </a:cubicBezTo>
                  <a:cubicBezTo>
                    <a:pt x="6" y="190"/>
                    <a:pt x="6" y="190"/>
                    <a:pt x="6" y="190"/>
                  </a:cubicBezTo>
                  <a:cubicBezTo>
                    <a:pt x="6" y="190"/>
                    <a:pt x="6" y="190"/>
                    <a:pt x="6" y="190"/>
                  </a:cubicBezTo>
                  <a:cubicBezTo>
                    <a:pt x="6" y="190"/>
                    <a:pt x="6" y="190"/>
                    <a:pt x="6" y="190"/>
                  </a:cubicBezTo>
                  <a:cubicBezTo>
                    <a:pt x="6" y="190"/>
                    <a:pt x="6" y="190"/>
                    <a:pt x="6" y="190"/>
                  </a:cubicBezTo>
                  <a:cubicBezTo>
                    <a:pt x="7" y="190"/>
                    <a:pt x="7" y="190"/>
                    <a:pt x="7" y="190"/>
                  </a:cubicBezTo>
                  <a:cubicBezTo>
                    <a:pt x="7" y="190"/>
                    <a:pt x="7" y="190"/>
                    <a:pt x="7" y="190"/>
                  </a:cubicBezTo>
                  <a:cubicBezTo>
                    <a:pt x="7" y="190"/>
                    <a:pt x="7" y="190"/>
                    <a:pt x="7" y="190"/>
                  </a:cubicBezTo>
                  <a:cubicBezTo>
                    <a:pt x="7" y="190"/>
                    <a:pt x="7" y="190"/>
                    <a:pt x="7" y="190"/>
                  </a:cubicBezTo>
                  <a:cubicBezTo>
                    <a:pt x="7" y="190"/>
                    <a:pt x="7" y="190"/>
                    <a:pt x="7" y="190"/>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8"/>
                    <a:pt x="7" y="188"/>
                    <a:pt x="7" y="188"/>
                  </a:cubicBezTo>
                  <a:cubicBezTo>
                    <a:pt x="7" y="188"/>
                    <a:pt x="7" y="188"/>
                    <a:pt x="7"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7"/>
                    <a:pt x="8" y="187"/>
                    <a:pt x="8" y="187"/>
                  </a:cubicBezTo>
                  <a:cubicBezTo>
                    <a:pt x="8" y="187"/>
                    <a:pt x="8" y="187"/>
                    <a:pt x="8" y="187"/>
                  </a:cubicBezTo>
                  <a:cubicBezTo>
                    <a:pt x="8" y="187"/>
                    <a:pt x="8" y="187"/>
                    <a:pt x="8" y="187"/>
                  </a:cubicBezTo>
                  <a:cubicBezTo>
                    <a:pt x="8" y="187"/>
                    <a:pt x="8" y="187"/>
                    <a:pt x="8" y="187"/>
                  </a:cubicBezTo>
                  <a:cubicBezTo>
                    <a:pt x="8" y="187"/>
                    <a:pt x="8" y="187"/>
                    <a:pt x="8" y="187"/>
                  </a:cubicBezTo>
                  <a:cubicBezTo>
                    <a:pt x="8" y="187"/>
                    <a:pt x="8" y="187"/>
                    <a:pt x="8"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4"/>
                    <a:pt x="11" y="184"/>
                    <a:pt x="11" y="184"/>
                  </a:cubicBezTo>
                  <a:cubicBezTo>
                    <a:pt x="11" y="184"/>
                    <a:pt x="11" y="184"/>
                    <a:pt x="11" y="184"/>
                  </a:cubicBezTo>
                  <a:cubicBezTo>
                    <a:pt x="11" y="184"/>
                    <a:pt x="11" y="184"/>
                    <a:pt x="11" y="184"/>
                  </a:cubicBezTo>
                  <a:cubicBezTo>
                    <a:pt x="11" y="184"/>
                    <a:pt x="11" y="184"/>
                    <a:pt x="11" y="184"/>
                  </a:cubicBezTo>
                  <a:cubicBezTo>
                    <a:pt x="11" y="184"/>
                    <a:pt x="11" y="184"/>
                    <a:pt x="11"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3" y="184"/>
                    <a:pt x="13" y="184"/>
                    <a:pt x="13" y="184"/>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2"/>
                    <a:pt x="14" y="182"/>
                    <a:pt x="14" y="182"/>
                  </a:cubicBezTo>
                  <a:cubicBezTo>
                    <a:pt x="14" y="182"/>
                    <a:pt x="14" y="182"/>
                    <a:pt x="14"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7" y="182"/>
                    <a:pt x="17" y="182"/>
                    <a:pt x="17" y="182"/>
                  </a:cubicBezTo>
                  <a:cubicBezTo>
                    <a:pt x="17" y="182"/>
                    <a:pt x="17" y="182"/>
                    <a:pt x="17" y="182"/>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8" y="181"/>
                    <a:pt x="18" y="181"/>
                    <a:pt x="18" y="181"/>
                  </a:cubicBezTo>
                  <a:cubicBezTo>
                    <a:pt x="18" y="181"/>
                    <a:pt x="18" y="181"/>
                    <a:pt x="18" y="181"/>
                  </a:cubicBezTo>
                  <a:cubicBezTo>
                    <a:pt x="18" y="181"/>
                    <a:pt x="18" y="181"/>
                    <a:pt x="18" y="181"/>
                  </a:cubicBezTo>
                  <a:cubicBezTo>
                    <a:pt x="18" y="181"/>
                    <a:pt x="18" y="181"/>
                    <a:pt x="18" y="181"/>
                  </a:cubicBezTo>
                  <a:cubicBezTo>
                    <a:pt x="14" y="161"/>
                    <a:pt x="24" y="122"/>
                    <a:pt x="50" y="86"/>
                  </a:cubicBezTo>
                  <a:cubicBezTo>
                    <a:pt x="82" y="40"/>
                    <a:pt x="124" y="17"/>
                    <a:pt x="140" y="28"/>
                  </a:cubicBezTo>
                  <a:cubicBezTo>
                    <a:pt x="156" y="40"/>
                    <a:pt x="148" y="87"/>
                    <a:pt x="116" y="132"/>
                  </a:cubicBezTo>
                  <a:cubicBezTo>
                    <a:pt x="91" y="167"/>
                    <a:pt x="61" y="190"/>
                    <a:pt x="40" y="194"/>
                  </a:cubicBezTo>
                  <a:cubicBezTo>
                    <a:pt x="40" y="194"/>
                    <a:pt x="40" y="194"/>
                    <a:pt x="40" y="194"/>
                  </a:cubicBezTo>
                  <a:cubicBezTo>
                    <a:pt x="40" y="194"/>
                    <a:pt x="40" y="194"/>
                    <a:pt x="40" y="194"/>
                  </a:cubicBezTo>
                  <a:cubicBezTo>
                    <a:pt x="40" y="194"/>
                    <a:pt x="40" y="194"/>
                    <a:pt x="40" y="194"/>
                  </a:cubicBezTo>
                  <a:cubicBezTo>
                    <a:pt x="40" y="194"/>
                    <a:pt x="40" y="194"/>
                    <a:pt x="40" y="194"/>
                  </a:cubicBezTo>
                  <a:cubicBezTo>
                    <a:pt x="40" y="195"/>
                    <a:pt x="40" y="195"/>
                    <a:pt x="40" y="195"/>
                  </a:cubicBezTo>
                  <a:cubicBezTo>
                    <a:pt x="40" y="195"/>
                    <a:pt x="40" y="195"/>
                    <a:pt x="40" y="195"/>
                  </a:cubicBezTo>
                  <a:cubicBezTo>
                    <a:pt x="40" y="195"/>
                    <a:pt x="40" y="195"/>
                    <a:pt x="40" y="195"/>
                  </a:cubicBezTo>
                  <a:cubicBezTo>
                    <a:pt x="40" y="195"/>
                    <a:pt x="40" y="195"/>
                    <a:pt x="40" y="195"/>
                  </a:cubicBezTo>
                  <a:cubicBezTo>
                    <a:pt x="40" y="195"/>
                    <a:pt x="40" y="195"/>
                    <a:pt x="40"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0" y="203"/>
                    <a:pt x="40" y="203"/>
                    <a:pt x="40" y="203"/>
                  </a:cubicBezTo>
                  <a:cubicBezTo>
                    <a:pt x="40" y="203"/>
                    <a:pt x="40" y="203"/>
                    <a:pt x="40" y="203"/>
                  </a:cubicBezTo>
                  <a:cubicBezTo>
                    <a:pt x="40" y="203"/>
                    <a:pt x="40" y="203"/>
                    <a:pt x="40" y="203"/>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39" y="206"/>
                    <a:pt x="39" y="206"/>
                    <a:pt x="39" y="206"/>
                  </a:cubicBezTo>
                  <a:cubicBezTo>
                    <a:pt x="39" y="206"/>
                    <a:pt x="39" y="206"/>
                    <a:pt x="39" y="206"/>
                  </a:cubicBezTo>
                  <a:cubicBezTo>
                    <a:pt x="39" y="206"/>
                    <a:pt x="39" y="206"/>
                    <a:pt x="39" y="206"/>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62" y="199"/>
                    <a:pt x="92" y="173"/>
                    <a:pt x="118" y="136"/>
                  </a:cubicBez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grpSp>
      <p:pic>
        <p:nvPicPr>
          <p:cNvPr id="5121" name="Picture 1" descr="C:\Users\GoloJS\Downloads\IMG_5642.jpg"/>
          <p:cNvPicPr>
            <a:picLocks noChangeAspect="1" noChangeArrowheads="1"/>
          </p:cNvPicPr>
          <p:nvPr/>
        </p:nvPicPr>
        <p:blipFill>
          <a:blip r:embed="rId7" cstate="print"/>
          <a:srcRect/>
          <a:stretch>
            <a:fillRect/>
          </a:stretch>
        </p:blipFill>
        <p:spPr bwMode="auto">
          <a:xfrm>
            <a:off x="10443341" y="3073177"/>
            <a:ext cx="4677552" cy="4746952"/>
          </a:xfrm>
          <a:prstGeom prst="rect">
            <a:avLst/>
          </a:prstGeom>
          <a:ln>
            <a:noFill/>
          </a:ln>
          <a:effectLst>
            <a:softEdge rad="112500"/>
          </a:effectLst>
        </p:spPr>
      </p:pic>
    </p:spTree>
  </p:cSld>
  <p:clrMapOvr>
    <a:masterClrMapping/>
  </p:clrMapOvr>
  <p:transition spd="med">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2">
            <a:extLst>
              <a:ext uri="{FF2B5EF4-FFF2-40B4-BE49-F238E27FC236}">
                <a16:creationId xmlns:a16="http://schemas.microsoft.com/office/drawing/2014/main" xmlns="" id="{F80972FD-7F24-49A5-A137-B2FFB38E88EA}"/>
              </a:ext>
            </a:extLst>
          </p:cNvPr>
          <p:cNvSpPr txBox="1">
            <a:spLocks/>
          </p:cNvSpPr>
          <p:nvPr/>
        </p:nvSpPr>
        <p:spPr>
          <a:xfrm>
            <a:off x="3769620" y="521296"/>
            <a:ext cx="20162240" cy="1920213"/>
          </a:xfrm>
          <a:prstGeom prst="rect">
            <a:avLst/>
          </a:prstGeom>
          <a:solidFill>
            <a:srgbClr val="155283"/>
          </a:solidFill>
        </p:spPr>
        <p:style>
          <a:lnRef idx="3">
            <a:schemeClr val="lt1"/>
          </a:lnRef>
          <a:fillRef idx="1">
            <a:schemeClr val="accent6"/>
          </a:fillRef>
          <a:effectRef idx="1">
            <a:schemeClr val="accent6"/>
          </a:effectRef>
          <a:fontRef idx="minor">
            <a:schemeClr val="lt1"/>
          </a:fontRef>
        </p:style>
        <p:txBody>
          <a:bodyPr anchor="t">
            <a:noAutofit/>
          </a:bodyPr>
          <a:lstStyle/>
          <a:p>
            <a:pPr algn="ctr"/>
            <a:r>
              <a:rPr lang="ru-RU" sz="4000" b="1" dirty="0" err="1" smtClean="0">
                <a:solidFill>
                  <a:schemeClr val="bg1"/>
                </a:solidFill>
                <a:latin typeface="Times New Roman" pitchFamily="18" charset="0"/>
                <a:cs typeface="Times New Roman" pitchFamily="18" charset="0"/>
              </a:rPr>
              <a:t>Фотоотчёт</a:t>
            </a:r>
            <a:r>
              <a:rPr lang="ru-RU" sz="4000" b="1" dirty="0" smtClean="0">
                <a:solidFill>
                  <a:schemeClr val="bg1"/>
                </a:solidFill>
                <a:latin typeface="Times New Roman" pitchFamily="18" charset="0"/>
                <a:cs typeface="Times New Roman" pitchFamily="18" charset="0"/>
              </a:rPr>
              <a:t> в рамках реализации проекта «Бабушка и дедушка </a:t>
            </a:r>
            <a:r>
              <a:rPr lang="ru-RU" sz="4000" b="1" dirty="0" err="1" smtClean="0">
                <a:solidFill>
                  <a:schemeClr val="bg1"/>
                </a:solidFill>
                <a:latin typeface="Times New Roman" pitchFamily="18" charset="0"/>
                <a:cs typeface="Times New Roman" pitchFamily="18" charset="0"/>
              </a:rPr>
              <a:t>онлайн</a:t>
            </a:r>
            <a:r>
              <a:rPr lang="ru-RU" sz="4000" b="1" dirty="0" smtClean="0">
                <a:solidFill>
                  <a:schemeClr val="bg1"/>
                </a:solidFill>
                <a:latin typeface="Times New Roman" pitchFamily="18" charset="0"/>
                <a:cs typeface="Times New Roman" pitchFamily="18" charset="0"/>
              </a:rPr>
              <a:t>».  </a:t>
            </a:r>
          </a:p>
          <a:p>
            <a:pPr algn="ctr"/>
            <a:r>
              <a:rPr lang="ru-RU" sz="4000" b="1" dirty="0" smtClean="0">
                <a:solidFill>
                  <a:schemeClr val="bg1"/>
                </a:solidFill>
                <a:latin typeface="Times New Roman" pitchFamily="18" charset="0"/>
                <a:cs typeface="Times New Roman" pitchFamily="18" charset="0"/>
              </a:rPr>
              <a:t>Информация представлена в</a:t>
            </a:r>
            <a:r>
              <a:rPr lang="ru-RU" sz="4000" dirty="0" smtClean="0">
                <a:solidFill>
                  <a:schemeClr val="bg1"/>
                </a:solidFill>
                <a:latin typeface="Times New Roman" pitchFamily="18" charset="0"/>
                <a:cs typeface="Times New Roman" pitchFamily="18" charset="0"/>
              </a:rPr>
              <a:t> </a:t>
            </a:r>
            <a:r>
              <a:rPr lang="ru-RU" sz="4000" b="1" dirty="0" smtClean="0">
                <a:solidFill>
                  <a:schemeClr val="bg1"/>
                </a:solidFill>
                <a:latin typeface="Times New Roman" pitchFamily="18" charset="0"/>
                <a:cs typeface="Times New Roman" pitchFamily="18" charset="0"/>
              </a:rPr>
              <a:t>официальной группе социальной сети </a:t>
            </a:r>
            <a:r>
              <a:rPr lang="ru-RU" sz="4000" b="1" dirty="0" err="1" smtClean="0">
                <a:solidFill>
                  <a:schemeClr val="bg1"/>
                </a:solidFill>
                <a:latin typeface="Times New Roman" pitchFamily="18" charset="0"/>
                <a:cs typeface="Times New Roman" pitchFamily="18" charset="0"/>
              </a:rPr>
              <a:t>Вконтакте</a:t>
            </a:r>
            <a:r>
              <a:rPr lang="ru-RU" sz="4000" b="1" dirty="0" smtClean="0">
                <a:solidFill>
                  <a:schemeClr val="bg1"/>
                </a:solidFill>
                <a:latin typeface="Times New Roman" pitchFamily="18" charset="0"/>
                <a:cs typeface="Times New Roman" pitchFamily="18" charset="0"/>
              </a:rPr>
              <a:t> </a:t>
            </a:r>
            <a:r>
              <a:rPr lang="ru-RU" sz="4000" b="1" u="sng" dirty="0" smtClean="0">
                <a:solidFill>
                  <a:schemeClr val="bg1"/>
                </a:solidFill>
                <a:latin typeface="Times New Roman" pitchFamily="18" charset="0"/>
                <a:cs typeface="Times New Roman" pitchFamily="18" charset="0"/>
                <a:hlinkClick r:id="rId2"/>
              </a:rPr>
              <a:t>https://vk.com/att_college</a:t>
            </a:r>
            <a:r>
              <a:rPr lang="ru-RU" sz="4000" dirty="0" smtClean="0">
                <a:solidFill>
                  <a:schemeClr val="bg1"/>
                </a:solidFill>
                <a:latin typeface="Times New Roman" pitchFamily="18" charset="0"/>
                <a:cs typeface="Times New Roman" pitchFamily="18" charset="0"/>
              </a:rPr>
              <a:t> </a:t>
            </a:r>
            <a:endParaRPr lang="ru-RU" sz="4000" dirty="0">
              <a:solidFill>
                <a:schemeClr val="bg1"/>
              </a:solidFill>
              <a:latin typeface="Times New Roman" pitchFamily="18" charset="0"/>
              <a:cs typeface="Times New Roman" pitchFamily="18" charset="0"/>
            </a:endParaRPr>
          </a:p>
        </p:txBody>
      </p:sp>
      <p:pic>
        <p:nvPicPr>
          <p:cNvPr id="8" name="Рисунок 25"/>
          <p:cNvPicPr>
            <a:picLocks noChangeAspect="1"/>
          </p:cNvPicPr>
          <p:nvPr/>
        </p:nvPicPr>
        <p:blipFill>
          <a:blip r:embed="rId3" cstate="print"/>
          <a:srcRect/>
          <a:stretch>
            <a:fillRect/>
          </a:stretch>
        </p:blipFill>
        <p:spPr bwMode="auto">
          <a:xfrm>
            <a:off x="749301" y="364068"/>
            <a:ext cx="2146299" cy="2226733"/>
          </a:xfrm>
          <a:prstGeom prst="rect">
            <a:avLst/>
          </a:prstGeom>
          <a:noFill/>
          <a:ln w="9525">
            <a:noFill/>
            <a:miter lim="800000"/>
            <a:headEnd/>
            <a:tailEnd/>
          </a:ln>
        </p:spPr>
      </p:pic>
      <p:pic>
        <p:nvPicPr>
          <p:cNvPr id="9" name="Рисунок 8" descr="C:\Users\ИРИНА\AppData\Local\Microsoft\Windows\INetCache\Content.Word\IMG_5278.jpg"/>
          <p:cNvPicPr/>
          <p:nvPr/>
        </p:nvPicPr>
        <p:blipFill>
          <a:blip r:embed="rId4" cstate="print"/>
          <a:srcRect t="50809"/>
          <a:stretch>
            <a:fillRect/>
          </a:stretch>
        </p:blipFill>
        <p:spPr bwMode="auto">
          <a:xfrm>
            <a:off x="340914" y="3000703"/>
            <a:ext cx="9118395" cy="5801053"/>
          </a:xfrm>
          <a:prstGeom prst="rect">
            <a:avLst/>
          </a:prstGeom>
          <a:noFill/>
          <a:ln w="9525">
            <a:noFill/>
            <a:miter lim="800000"/>
            <a:headEnd/>
            <a:tailEnd/>
          </a:ln>
        </p:spPr>
      </p:pic>
      <p:pic>
        <p:nvPicPr>
          <p:cNvPr id="10" name="Рисунок 9" descr="C:\Users\ИРИНА\AppData\Local\Microsoft\Windows\INetCache\Content.Word\IMG_5284.jpg"/>
          <p:cNvPicPr/>
          <p:nvPr/>
        </p:nvPicPr>
        <p:blipFill>
          <a:blip r:embed="rId5" cstate="print"/>
          <a:srcRect t="65813"/>
          <a:stretch>
            <a:fillRect/>
          </a:stretch>
        </p:blipFill>
        <p:spPr bwMode="auto">
          <a:xfrm>
            <a:off x="460375" y="9130534"/>
            <a:ext cx="8045560" cy="4049440"/>
          </a:xfrm>
          <a:prstGeom prst="rect">
            <a:avLst/>
          </a:prstGeom>
          <a:noFill/>
          <a:ln w="9525">
            <a:noFill/>
            <a:miter lim="800000"/>
            <a:headEnd/>
            <a:tailEnd/>
          </a:ln>
        </p:spPr>
      </p:pic>
      <p:sp>
        <p:nvSpPr>
          <p:cNvPr id="8194" name="AutoShape 2" descr="IMG_563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195" name="Picture 3" descr="C:\Users\GoloJS\Downloads\IMG_5635.jpg"/>
          <p:cNvPicPr>
            <a:picLocks noChangeAspect="1" noChangeArrowheads="1"/>
          </p:cNvPicPr>
          <p:nvPr/>
        </p:nvPicPr>
        <p:blipFill>
          <a:blip r:embed="rId6" cstate="print"/>
          <a:srcRect/>
          <a:stretch>
            <a:fillRect/>
          </a:stretch>
        </p:blipFill>
        <p:spPr bwMode="auto">
          <a:xfrm>
            <a:off x="10626305" y="3000704"/>
            <a:ext cx="11382161" cy="5801053"/>
          </a:xfrm>
          <a:prstGeom prst="rect">
            <a:avLst/>
          </a:prstGeom>
          <a:noFill/>
        </p:spPr>
      </p:pic>
      <p:pic>
        <p:nvPicPr>
          <p:cNvPr id="8196" name="Picture 4" descr="C:\Users\GoloJS\Downloads\IMG_5637.jpg"/>
          <p:cNvPicPr>
            <a:picLocks noChangeAspect="1" noChangeArrowheads="1"/>
          </p:cNvPicPr>
          <p:nvPr/>
        </p:nvPicPr>
        <p:blipFill>
          <a:blip r:embed="rId7" cstate="print"/>
          <a:srcRect/>
          <a:stretch>
            <a:fillRect/>
          </a:stretch>
        </p:blipFill>
        <p:spPr bwMode="auto">
          <a:xfrm>
            <a:off x="8978899" y="8801757"/>
            <a:ext cx="9607323" cy="4378216"/>
          </a:xfrm>
          <a:prstGeom prst="rect">
            <a:avLst/>
          </a:prstGeom>
          <a:noFill/>
        </p:spPr>
      </p:pic>
      <p:sp>
        <p:nvSpPr>
          <p:cNvPr id="17"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rot="10800000" flipV="1">
            <a:off x="18586222" y="10058550"/>
            <a:ext cx="5797778" cy="240065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914400">
              <a:defRPr sz="3000" i="1">
                <a:solidFill>
                  <a:srgbClr val="FFFFFF"/>
                </a:solidFill>
                <a:latin typeface="Open Sans Regular"/>
                <a:ea typeface="Open Sans Regular"/>
                <a:cs typeface="Open Sans Regular"/>
                <a:sym typeface="Open Sans Regular"/>
              </a:defRPr>
            </a:lvl1pPr>
          </a:lstStyle>
          <a:p>
            <a:pPr algn="ctr"/>
            <a:r>
              <a:rPr lang="ru-RU" sz="3600" b="1" i="0" dirty="0" smtClean="0">
                <a:solidFill>
                  <a:schemeClr val="accent6">
                    <a:lumMod val="50000"/>
                  </a:schemeClr>
                </a:solidFill>
                <a:latin typeface="+mj-lt"/>
                <a:cs typeface="Times New Roman" pitchFamily="18" charset="0"/>
              </a:rPr>
              <a:t>Бабушки и дедушки благодарят наших добровольцев за новые знания!</a:t>
            </a:r>
            <a:endParaRPr sz="3600" b="1" i="0" dirty="0">
              <a:solidFill>
                <a:schemeClr val="accent6">
                  <a:lumMod val="50000"/>
                </a:schemeClr>
              </a:solidFill>
              <a:latin typeface="+mj-lt"/>
              <a:cs typeface="Times New Roman" pitchFamily="18" charset="0"/>
            </a:endParaRPr>
          </a:p>
        </p:txBody>
      </p:sp>
      <p:sp>
        <p:nvSpPr>
          <p:cNvPr id="18" name="Сердце 17"/>
          <p:cNvSpPr/>
          <p:nvPr/>
        </p:nvSpPr>
        <p:spPr>
          <a:xfrm>
            <a:off x="19044744" y="9130533"/>
            <a:ext cx="599089" cy="657553"/>
          </a:xfrm>
          <a:prstGeom prst="heart">
            <a:avLst/>
          </a:prstGeom>
          <a:solidFill>
            <a:srgbClr val="C000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000000"/>
              </a:solidFill>
              <a:effectLst/>
              <a:uFillTx/>
              <a:latin typeface="+mj-lt"/>
              <a:ea typeface="+mj-ea"/>
              <a:cs typeface="+mj-cs"/>
              <a:sym typeface="Calibri"/>
            </a:endParaRPr>
          </a:p>
        </p:txBody>
      </p:sp>
    </p:spTree>
  </p:cSld>
  <p:clrMapOvr>
    <a:masterClrMapping/>
  </p:clrMapOvr>
  <p:transition spd="med">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16</a:t>
            </a:fld>
            <a:endParaRPr/>
          </a:p>
        </p:txBody>
      </p:sp>
      <p:pic>
        <p:nvPicPr>
          <p:cNvPr id="2051" name="Picture 3"/>
          <p:cNvPicPr>
            <a:picLocks noGrp="1" noChangeAspect="1" noChangeArrowheads="1"/>
          </p:cNvPicPr>
          <p:nvPr>
            <p:ph type="pic" sz="quarter" idx="10"/>
          </p:nvPr>
        </p:nvPicPr>
        <p:blipFill rotWithShape="1">
          <a:blip r:embed="rId2" cstate="print">
            <a:extLst>
              <a:ext uri="{28A0092B-C50C-407E-A947-70E740481C1C}">
                <a14:useLocalDpi xmlns:a14="http://schemas.microsoft.com/office/drawing/2010/main" xmlns="" val="0"/>
              </a:ext>
            </a:extLst>
          </a:blip>
          <a:srcRect l="11281" t="3901" r="10232" b="12485"/>
          <a:stretch/>
        </p:blipFill>
        <p:spPr bwMode="auto">
          <a:xfrm>
            <a:off x="19627766" y="2620386"/>
            <a:ext cx="4304095" cy="611371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Grp="1" noChangeAspect="1" noChangeArrowheads="1"/>
          </p:cNvPicPr>
          <p:nvPr>
            <p:ph type="pic" sz="quarter" idx="11"/>
          </p:nvPr>
        </p:nvPicPr>
        <p:blipFill rotWithShape="1">
          <a:blip r:embed="rId3" cstate="print">
            <a:extLst>
              <a:ext uri="{28A0092B-C50C-407E-A947-70E740481C1C}">
                <a14:useLocalDpi xmlns:a14="http://schemas.microsoft.com/office/drawing/2010/main" xmlns="" val="0"/>
              </a:ext>
            </a:extLst>
          </a:blip>
          <a:srcRect l="5" t="3724" r="-5" b="11515"/>
          <a:stretch/>
        </p:blipFill>
        <p:spPr bwMode="auto">
          <a:xfrm>
            <a:off x="17883187" y="6793489"/>
            <a:ext cx="5073176" cy="595843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Grp="1" noChangeAspect="1" noChangeArrowheads="1"/>
          </p:cNvPicPr>
          <p:nvPr>
            <p:ph type="pic" sz="quarter" idx="12"/>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00971" y="2620385"/>
            <a:ext cx="9330395" cy="1013154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Grp="1" noChangeAspect="1" noChangeArrowheads="1"/>
          </p:cNvPicPr>
          <p:nvPr>
            <p:ph type="pic" sz="quarter" idx="13"/>
          </p:nvPr>
        </p:nvPicPr>
        <p:blipFill>
          <a:blip r:embed="rId5" cstate="print">
            <a:extLst>
              <a:ext uri="{28A0092B-C50C-407E-A947-70E740481C1C}">
                <a14:useLocalDpi xmlns:a14="http://schemas.microsoft.com/office/drawing/2010/main" xmlns="" val="0"/>
              </a:ext>
            </a:extLst>
          </a:blip>
          <a:srcRect t="21875" b="21875"/>
          <a:stretch>
            <a:fillRect/>
          </a:stretch>
        </p:blipFill>
        <p:spPr bwMode="auto">
          <a:xfrm>
            <a:off x="10531366" y="3174329"/>
            <a:ext cx="7351821" cy="957759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Заголовок 2">
            <a:extLst>
              <a:ext uri="{FF2B5EF4-FFF2-40B4-BE49-F238E27FC236}">
                <a16:creationId xmlns:a16="http://schemas.microsoft.com/office/drawing/2014/main" xmlns="" id="{F80972FD-7F24-49A5-A137-B2FFB38E88EA}"/>
              </a:ext>
            </a:extLst>
          </p:cNvPr>
          <p:cNvSpPr txBox="1">
            <a:spLocks/>
          </p:cNvSpPr>
          <p:nvPr/>
        </p:nvSpPr>
        <p:spPr>
          <a:xfrm>
            <a:off x="3769620" y="521296"/>
            <a:ext cx="20162240" cy="1920213"/>
          </a:xfrm>
          <a:prstGeom prst="rect">
            <a:avLst/>
          </a:prstGeom>
          <a:solidFill>
            <a:srgbClr val="155283"/>
          </a:solidFill>
        </p:spPr>
        <p:style>
          <a:lnRef idx="3">
            <a:schemeClr val="lt1"/>
          </a:lnRef>
          <a:fillRef idx="1">
            <a:schemeClr val="accent6"/>
          </a:fillRef>
          <a:effectRef idx="1">
            <a:schemeClr val="accent6"/>
          </a:effectRef>
          <a:fontRef idx="minor">
            <a:schemeClr val="lt1"/>
          </a:fontRef>
        </p:style>
        <p:txBody>
          <a:bodyPr anchor="ctr">
            <a:noAutofit/>
          </a:bodyPr>
          <a:lstStyle/>
          <a:p>
            <a:pPr algn="ctr"/>
            <a:r>
              <a:rPr lang="ru-RU" sz="5400" dirty="0" smtClean="0">
                <a:solidFill>
                  <a:schemeClr val="bg1"/>
                </a:solidFill>
                <a:latin typeface="Times New Roman" pitchFamily="18" charset="0"/>
                <a:cs typeface="Times New Roman" pitchFamily="18" charset="0"/>
              </a:rPr>
              <a:t>Наши достижения в рамках реализации проекта </a:t>
            </a:r>
          </a:p>
          <a:p>
            <a:pPr algn="ctr"/>
            <a:r>
              <a:rPr lang="ru-RU" sz="5400" dirty="0" smtClean="0">
                <a:solidFill>
                  <a:schemeClr val="bg1"/>
                </a:solidFill>
                <a:latin typeface="Times New Roman" pitchFamily="18" charset="0"/>
                <a:cs typeface="Times New Roman" pitchFamily="18" charset="0"/>
              </a:rPr>
              <a:t>«Бабушка и дедушка </a:t>
            </a:r>
            <a:r>
              <a:rPr lang="ru-RU" sz="5400" dirty="0" err="1" smtClean="0">
                <a:solidFill>
                  <a:schemeClr val="bg1"/>
                </a:solidFill>
                <a:latin typeface="Times New Roman" pitchFamily="18" charset="0"/>
                <a:cs typeface="Times New Roman" pitchFamily="18" charset="0"/>
              </a:rPr>
              <a:t>онлайн</a:t>
            </a:r>
            <a:r>
              <a:rPr lang="ru-RU" sz="5400" dirty="0" smtClean="0">
                <a:solidFill>
                  <a:schemeClr val="bg1"/>
                </a:solidFill>
                <a:latin typeface="Times New Roman" pitchFamily="18" charset="0"/>
                <a:cs typeface="Times New Roman" pitchFamily="18" charset="0"/>
              </a:rPr>
              <a:t>»</a:t>
            </a:r>
            <a:endParaRPr lang="ru-RU" sz="5400" dirty="0">
              <a:solidFill>
                <a:schemeClr val="bg1"/>
              </a:solidFill>
              <a:latin typeface="Times New Roman" pitchFamily="18" charset="0"/>
              <a:cs typeface="Times New Roman" pitchFamily="18" charset="0"/>
            </a:endParaRPr>
          </a:p>
        </p:txBody>
      </p:sp>
      <p:pic>
        <p:nvPicPr>
          <p:cNvPr id="11" name="Рисунок 25"/>
          <p:cNvPicPr>
            <a:picLocks noChangeAspect="1"/>
          </p:cNvPicPr>
          <p:nvPr/>
        </p:nvPicPr>
        <p:blipFill>
          <a:blip r:embed="rId6" cstate="print"/>
          <a:srcRect/>
          <a:stretch>
            <a:fillRect/>
          </a:stretch>
        </p:blipFill>
        <p:spPr bwMode="auto">
          <a:xfrm>
            <a:off x="749301" y="364068"/>
            <a:ext cx="2146299" cy="2226733"/>
          </a:xfrm>
          <a:prstGeom prst="rect">
            <a:avLst/>
          </a:prstGeom>
          <a:noFill/>
          <a:ln w="9525">
            <a:noFill/>
            <a:miter lim="800000"/>
            <a:headEnd/>
            <a:tailEnd/>
          </a:ln>
        </p:spPr>
      </p:pic>
    </p:spTree>
  </p:cSld>
  <p:clrMapOvr>
    <a:masterClrMapping/>
  </p:clrMapOvr>
  <p:transition spd="med">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 xmlns:a16="http://schemas.microsoft.com/office/drawing/2014/main" id="{9232D586-65BF-48C8-B74F-805426B90042}"/>
              </a:ext>
            </a:extLst>
          </p:cNvPr>
          <p:cNvSpPr/>
          <p:nvPr/>
        </p:nvSpPr>
        <p:spPr>
          <a:xfrm rot="20562651">
            <a:off x="23825200" y="-550333"/>
            <a:ext cx="5181600" cy="107696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1" name="Равнобедренный треугольник 30">
            <a:extLst>
              <a:ext uri="{FF2B5EF4-FFF2-40B4-BE49-F238E27FC236}">
                <a16:creationId xmlns="" xmlns:a16="http://schemas.microsoft.com/office/drawing/2014/main" id="{D9772E94-92D9-4C8E-8421-AC23630BF0F9}"/>
              </a:ext>
            </a:extLst>
          </p:cNvPr>
          <p:cNvSpPr/>
          <p:nvPr/>
        </p:nvSpPr>
        <p:spPr>
          <a:xfrm rot="181257">
            <a:off x="2895601" y="12640733"/>
            <a:ext cx="38552968" cy="2087035"/>
          </a:xfrm>
          <a:prstGeom prst="triangle">
            <a:avLst>
              <a:gd name="adj" fmla="val 52534"/>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23" name="Равнобедренный треугольник 22">
            <a:extLst>
              <a:ext uri="{FF2B5EF4-FFF2-40B4-BE49-F238E27FC236}">
                <a16:creationId xmlns="" xmlns:a16="http://schemas.microsoft.com/office/drawing/2014/main" id="{FEC65BE1-6BA2-4F3A-98E5-75A57C3DDF3F}"/>
              </a:ext>
            </a:extLst>
          </p:cNvPr>
          <p:cNvSpPr/>
          <p:nvPr/>
        </p:nvSpPr>
        <p:spPr>
          <a:xfrm>
            <a:off x="21306368" y="2967569"/>
            <a:ext cx="9393765" cy="1115060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2" name="Равнобедренный треугольник 31">
            <a:extLst>
              <a:ext uri="{FF2B5EF4-FFF2-40B4-BE49-F238E27FC236}">
                <a16:creationId xmlns="" xmlns:a16="http://schemas.microsoft.com/office/drawing/2014/main" id="{1C2BE8D5-35E3-4685-B5B0-FA9EC3220BF2}"/>
              </a:ext>
            </a:extLst>
          </p:cNvPr>
          <p:cNvSpPr/>
          <p:nvPr/>
        </p:nvSpPr>
        <p:spPr>
          <a:xfrm rot="222697">
            <a:off x="-4097867" y="-1744133"/>
            <a:ext cx="6536267" cy="16780933"/>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sp>
        <p:nvSpPr>
          <p:cNvPr id="30" name="Равнобедренный треугольник 29">
            <a:extLst>
              <a:ext uri="{FF2B5EF4-FFF2-40B4-BE49-F238E27FC236}">
                <a16:creationId xmlns="" xmlns:a16="http://schemas.microsoft.com/office/drawing/2014/main" id="{E65FF8F6-8BBA-43F4-B94F-53220188E57F}"/>
              </a:ext>
            </a:extLst>
          </p:cNvPr>
          <p:cNvSpPr/>
          <p:nvPr/>
        </p:nvSpPr>
        <p:spPr>
          <a:xfrm>
            <a:off x="-13563600" y="8851903"/>
            <a:ext cx="19744267" cy="513503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4" name="Равнобедренный треугольник 33">
            <a:extLst>
              <a:ext uri="{FF2B5EF4-FFF2-40B4-BE49-F238E27FC236}">
                <a16:creationId xmlns="" xmlns:a16="http://schemas.microsoft.com/office/drawing/2014/main" id="{AAC4592A-FBDC-446D-AF5D-BCB3575067E6}"/>
              </a:ext>
            </a:extLst>
          </p:cNvPr>
          <p:cNvSpPr/>
          <p:nvPr/>
        </p:nvSpPr>
        <p:spPr>
          <a:xfrm rot="9691734">
            <a:off x="6036735" y="-4377267"/>
            <a:ext cx="26631901" cy="6066368"/>
          </a:xfrm>
          <a:prstGeom prst="triangle">
            <a:avLst>
              <a:gd name="adj" fmla="val 39764"/>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sp>
        <p:nvSpPr>
          <p:cNvPr id="26" name="Равнобедренный треугольник 25">
            <a:extLst>
              <a:ext uri="{FF2B5EF4-FFF2-40B4-BE49-F238E27FC236}">
                <a16:creationId xmlns="" xmlns:a16="http://schemas.microsoft.com/office/drawing/2014/main" id="{171ACBFF-7651-4CF9-B489-05416622206E}"/>
              </a:ext>
            </a:extLst>
          </p:cNvPr>
          <p:cNvSpPr/>
          <p:nvPr/>
        </p:nvSpPr>
        <p:spPr>
          <a:xfrm rot="2542864">
            <a:off x="14359467" y="-6752167"/>
            <a:ext cx="18152533" cy="822536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dirty="0"/>
          </a:p>
        </p:txBody>
      </p:sp>
      <p:sp>
        <p:nvSpPr>
          <p:cNvPr id="33" name="Равнобедренный треугольник 32">
            <a:extLst>
              <a:ext uri="{FF2B5EF4-FFF2-40B4-BE49-F238E27FC236}">
                <a16:creationId xmlns="" xmlns:a16="http://schemas.microsoft.com/office/drawing/2014/main" id="{7BE0A13E-6626-40FA-B0A9-EFD3D515E8C8}"/>
              </a:ext>
            </a:extLst>
          </p:cNvPr>
          <p:cNvSpPr/>
          <p:nvPr/>
        </p:nvSpPr>
        <p:spPr>
          <a:xfrm rot="8302237">
            <a:off x="-2408767" y="-4783667"/>
            <a:ext cx="16302568" cy="5926667"/>
          </a:xfrm>
          <a:prstGeom prst="triangle">
            <a:avLst>
              <a:gd name="adj" fmla="val 44482"/>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p>
            <a:pPr algn="ctr">
              <a:defRPr/>
            </a:pPr>
            <a:endParaRPr lang="ru-RU"/>
          </a:p>
        </p:txBody>
      </p:sp>
      <p:sp>
        <p:nvSpPr>
          <p:cNvPr id="39946" name="TextBox 3"/>
          <p:cNvSpPr txBox="1">
            <a:spLocks noChangeArrowheads="1"/>
          </p:cNvSpPr>
          <p:nvPr/>
        </p:nvSpPr>
        <p:spPr bwMode="auto">
          <a:xfrm>
            <a:off x="3128436" y="5973236"/>
            <a:ext cx="16900768" cy="2046708"/>
          </a:xfrm>
          <a:prstGeom prst="rect">
            <a:avLst/>
          </a:prstGeom>
          <a:noFill/>
          <a:ln w="9525">
            <a:noFill/>
            <a:miter lim="800000"/>
            <a:headEnd/>
            <a:tailEnd/>
          </a:ln>
        </p:spPr>
        <p:txBody>
          <a:bodyPr wrap="none" lIns="243834" tIns="121917" rIns="243834" bIns="121917">
            <a:spAutoFit/>
          </a:bodyPr>
          <a:lstStyle/>
          <a:p>
            <a:r>
              <a:rPr lang="ru-RU" altLang="ru-RU" sz="11700" dirty="0">
                <a:solidFill>
                  <a:srgbClr val="002060"/>
                </a:solidFill>
              </a:rPr>
              <a:t>СПАСИБО ЗА ВНИМАНИЕ!</a:t>
            </a: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ircle"/>
          <p:cNvSpPr/>
          <p:nvPr/>
        </p:nvSpPr>
        <p:spPr>
          <a:xfrm>
            <a:off x="20537608" y="9814924"/>
            <a:ext cx="2599837" cy="2937003"/>
          </a:xfrm>
          <a:prstGeom prst="ellipse">
            <a:avLst/>
          </a:prstGeom>
          <a:solidFill>
            <a:schemeClr val="tx2"/>
          </a:solidFill>
          <a:ln w="25400">
            <a:miter lim="400000"/>
          </a:ln>
          <a:effectLst>
            <a:outerShdw blurRad="381000" dist="381000" dir="5400000" rotWithShape="0">
              <a:srgbClr val="000000">
                <a:alpha val="5000"/>
              </a:srgbClr>
            </a:outerShdw>
          </a:effectLst>
        </p:spPr>
        <p:txBody>
          <a:bodyPr tIns="91439" bIns="91439" anchor="ctr"/>
          <a:lstStyle/>
          <a:p>
            <a:endParaRPr/>
          </a:p>
        </p:txBody>
      </p:sp>
      <p:sp>
        <p:nvSpPr>
          <p:cNvPr id="1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a:t>
            </a:fld>
            <a:endParaRPr/>
          </a:p>
        </p:txBody>
      </p:sp>
      <p:sp>
        <p:nvSpPr>
          <p:cNvPr id="150"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0707531" y="3247697"/>
            <a:ext cx="12429914" cy="710963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defTabSz="914400">
              <a:defRPr sz="3000" i="1">
                <a:solidFill>
                  <a:srgbClr val="FFFFFF"/>
                </a:solidFill>
                <a:latin typeface="Open Sans Regular"/>
                <a:ea typeface="Open Sans Regular"/>
                <a:cs typeface="Open Sans Regular"/>
                <a:sym typeface="Open Sans Regular"/>
              </a:defRPr>
            </a:lvl1pPr>
          </a:lstStyle>
          <a:p>
            <a:pPr algn="ctr"/>
            <a:endParaRPr lang="ru-RU" sz="5400" b="1" i="0" dirty="0" smtClean="0">
              <a:solidFill>
                <a:schemeClr val="accent6">
                  <a:lumMod val="50000"/>
                </a:schemeClr>
              </a:solidFill>
              <a:latin typeface="Times New Roman" pitchFamily="18" charset="0"/>
              <a:cs typeface="Times New Roman" pitchFamily="18" charset="0"/>
            </a:endParaRPr>
          </a:p>
          <a:p>
            <a:pPr algn="ctr"/>
            <a:r>
              <a:rPr lang="ru-RU" sz="4400" b="1" i="0" dirty="0" smtClean="0">
                <a:solidFill>
                  <a:schemeClr val="accent6">
                    <a:lumMod val="50000"/>
                  </a:schemeClr>
                </a:solidFill>
                <a:latin typeface="Times New Roman" pitchFamily="18" charset="0"/>
                <a:cs typeface="Times New Roman" pitchFamily="18" charset="0"/>
              </a:rPr>
              <a:t>Основная идея проекта, состоит в практической реализации студентов-добровольцев СПб ГБПОУ «Академия транспортных технологий», по проведению комплекса мероприятий по основам компьютерной грамотности и информационных коммуникационных технологий, для граждан пожилого </a:t>
            </a:r>
            <a:r>
              <a:rPr lang="ru-RU" sz="4400" b="1" i="0" dirty="0">
                <a:solidFill>
                  <a:schemeClr val="accent6">
                    <a:lumMod val="50000"/>
                  </a:schemeClr>
                </a:solidFill>
                <a:latin typeface="Times New Roman" pitchFamily="18" charset="0"/>
                <a:cs typeface="Times New Roman" pitchFamily="18" charset="0"/>
              </a:rPr>
              <a:t>возраста и инвалидов </a:t>
            </a:r>
            <a:r>
              <a:rPr lang="ru-RU" sz="4400" b="1" i="0" dirty="0" smtClean="0">
                <a:solidFill>
                  <a:schemeClr val="accent6">
                    <a:lumMod val="50000"/>
                  </a:schemeClr>
                </a:solidFill>
                <a:latin typeface="Times New Roman" pitchFamily="18" charset="0"/>
                <a:cs typeface="Times New Roman" pitchFamily="18" charset="0"/>
              </a:rPr>
              <a:t>СПб.</a:t>
            </a:r>
            <a:endParaRPr sz="4400" b="1" i="0" dirty="0">
              <a:solidFill>
                <a:schemeClr val="accent6">
                  <a:lumMod val="50000"/>
                </a:schemeClr>
              </a:solidFill>
              <a:latin typeface="Times New Roman" pitchFamily="18" charset="0"/>
              <a:cs typeface="Times New Roman" pitchFamily="18" charset="0"/>
            </a:endParaRPr>
          </a:p>
        </p:txBody>
      </p:sp>
      <p:sp>
        <p:nvSpPr>
          <p:cNvPr id="11" name="Graphic 167"/>
          <p:cNvSpPr/>
          <p:nvPr/>
        </p:nvSpPr>
        <p:spPr>
          <a:xfrm>
            <a:off x="21018179" y="10357334"/>
            <a:ext cx="1600199" cy="1816341"/>
          </a:xfrm>
          <a:custGeom>
            <a:avLst/>
            <a:gdLst/>
            <a:ahLst/>
            <a:cxnLst>
              <a:cxn ang="0">
                <a:pos x="wd2" y="hd2"/>
              </a:cxn>
              <a:cxn ang="5400000">
                <a:pos x="wd2" y="hd2"/>
              </a:cxn>
              <a:cxn ang="10800000">
                <a:pos x="wd2" y="hd2"/>
              </a:cxn>
              <a:cxn ang="16200000">
                <a:pos x="wd2" y="hd2"/>
              </a:cxn>
            </a:cxnLst>
            <a:rect l="0" t="0" r="r" b="b"/>
            <a:pathLst>
              <a:path w="21600" h="20883" extrusionOk="0">
                <a:moveTo>
                  <a:pt x="5546" y="12247"/>
                </a:moveTo>
                <a:cubicBezTo>
                  <a:pt x="2648" y="9444"/>
                  <a:pt x="2650" y="4900"/>
                  <a:pt x="5551" y="2099"/>
                </a:cubicBezTo>
                <a:cubicBezTo>
                  <a:pt x="8452" y="-702"/>
                  <a:pt x="13154" y="-700"/>
                  <a:pt x="16052" y="2104"/>
                </a:cubicBezTo>
                <a:cubicBezTo>
                  <a:pt x="18950" y="4907"/>
                  <a:pt x="18948" y="9451"/>
                  <a:pt x="16047" y="12252"/>
                </a:cubicBezTo>
                <a:cubicBezTo>
                  <a:pt x="16034" y="12264"/>
                  <a:pt x="16022" y="12276"/>
                  <a:pt x="16009" y="12288"/>
                </a:cubicBezTo>
                <a:cubicBezTo>
                  <a:pt x="15594" y="12688"/>
                  <a:pt x="15277" y="13172"/>
                  <a:pt x="15082" y="13706"/>
                </a:cubicBezTo>
                <a:lnTo>
                  <a:pt x="6513" y="13706"/>
                </a:lnTo>
                <a:cubicBezTo>
                  <a:pt x="6305" y="13157"/>
                  <a:pt x="5975" y="12659"/>
                  <a:pt x="5546" y="12247"/>
                </a:cubicBezTo>
                <a:close/>
                <a:moveTo>
                  <a:pt x="14850" y="15011"/>
                </a:moveTo>
                <a:lnTo>
                  <a:pt x="6750" y="15011"/>
                </a:lnTo>
                <a:cubicBezTo>
                  <a:pt x="6377" y="15011"/>
                  <a:pt x="6075" y="15303"/>
                  <a:pt x="6075" y="15663"/>
                </a:cubicBezTo>
                <a:cubicBezTo>
                  <a:pt x="6075" y="16024"/>
                  <a:pt x="6377" y="16316"/>
                  <a:pt x="6750" y="16316"/>
                </a:cubicBezTo>
                <a:lnTo>
                  <a:pt x="6750" y="18111"/>
                </a:lnTo>
                <a:cubicBezTo>
                  <a:pt x="6747" y="18870"/>
                  <a:pt x="7226" y="19554"/>
                  <a:pt x="7956" y="19833"/>
                </a:cubicBezTo>
                <a:lnTo>
                  <a:pt x="10550" y="20836"/>
                </a:lnTo>
                <a:cubicBezTo>
                  <a:pt x="10710" y="20898"/>
                  <a:pt x="10890" y="20898"/>
                  <a:pt x="11050" y="20836"/>
                </a:cubicBezTo>
                <a:lnTo>
                  <a:pt x="13644" y="19833"/>
                </a:lnTo>
                <a:cubicBezTo>
                  <a:pt x="14374" y="19554"/>
                  <a:pt x="14853" y="18870"/>
                  <a:pt x="14850" y="18111"/>
                </a:cubicBezTo>
                <a:lnTo>
                  <a:pt x="14850" y="16316"/>
                </a:lnTo>
                <a:cubicBezTo>
                  <a:pt x="15223" y="16316"/>
                  <a:pt x="15525" y="16024"/>
                  <a:pt x="15525" y="15663"/>
                </a:cubicBezTo>
                <a:cubicBezTo>
                  <a:pt x="15525" y="15303"/>
                  <a:pt x="15223" y="15011"/>
                  <a:pt x="14850" y="15011"/>
                </a:cubicBezTo>
                <a:close/>
                <a:moveTo>
                  <a:pt x="6750" y="7183"/>
                </a:moveTo>
                <a:cubicBezTo>
                  <a:pt x="6750" y="7010"/>
                  <a:pt x="6762" y="6837"/>
                  <a:pt x="6785" y="6665"/>
                </a:cubicBezTo>
                <a:cubicBezTo>
                  <a:pt x="6834" y="6308"/>
                  <a:pt x="6574" y="5980"/>
                  <a:pt x="6204" y="5933"/>
                </a:cubicBezTo>
                <a:cubicBezTo>
                  <a:pt x="5835" y="5886"/>
                  <a:pt x="5495" y="6137"/>
                  <a:pt x="5447" y="6494"/>
                </a:cubicBezTo>
                <a:cubicBezTo>
                  <a:pt x="5415" y="6722"/>
                  <a:pt x="5400" y="6953"/>
                  <a:pt x="5400" y="7183"/>
                </a:cubicBezTo>
                <a:cubicBezTo>
                  <a:pt x="5400" y="7543"/>
                  <a:pt x="5702" y="7835"/>
                  <a:pt x="6075" y="7835"/>
                </a:cubicBezTo>
                <a:cubicBezTo>
                  <a:pt x="6448" y="7835"/>
                  <a:pt x="6750" y="7543"/>
                  <a:pt x="6750" y="7183"/>
                </a:cubicBezTo>
                <a:close/>
                <a:moveTo>
                  <a:pt x="8012" y="4343"/>
                </a:moveTo>
                <a:cubicBezTo>
                  <a:pt x="8764" y="3652"/>
                  <a:pt x="9762" y="3267"/>
                  <a:pt x="10800" y="3269"/>
                </a:cubicBezTo>
                <a:cubicBezTo>
                  <a:pt x="11173" y="3269"/>
                  <a:pt x="11475" y="2977"/>
                  <a:pt x="11475" y="2617"/>
                </a:cubicBezTo>
                <a:cubicBezTo>
                  <a:pt x="11475" y="2256"/>
                  <a:pt x="11173" y="1964"/>
                  <a:pt x="10800" y="1964"/>
                </a:cubicBezTo>
                <a:cubicBezTo>
                  <a:pt x="9416" y="1962"/>
                  <a:pt x="8085" y="2476"/>
                  <a:pt x="7083" y="3399"/>
                </a:cubicBezTo>
                <a:cubicBezTo>
                  <a:pt x="6800" y="3634"/>
                  <a:pt x="6768" y="4046"/>
                  <a:pt x="7011" y="4319"/>
                </a:cubicBezTo>
                <a:cubicBezTo>
                  <a:pt x="7254" y="4592"/>
                  <a:pt x="7681" y="4623"/>
                  <a:pt x="7963" y="4388"/>
                </a:cubicBezTo>
                <a:cubicBezTo>
                  <a:pt x="7980" y="4374"/>
                  <a:pt x="7997" y="4359"/>
                  <a:pt x="8012" y="4343"/>
                </a:cubicBezTo>
                <a:close/>
                <a:moveTo>
                  <a:pt x="2025" y="7183"/>
                </a:moveTo>
                <a:cubicBezTo>
                  <a:pt x="2025" y="6823"/>
                  <a:pt x="1723" y="6531"/>
                  <a:pt x="1350" y="6531"/>
                </a:cubicBezTo>
                <a:lnTo>
                  <a:pt x="675" y="6531"/>
                </a:lnTo>
                <a:cubicBezTo>
                  <a:pt x="302" y="6531"/>
                  <a:pt x="0" y="6823"/>
                  <a:pt x="0" y="7183"/>
                </a:cubicBezTo>
                <a:cubicBezTo>
                  <a:pt x="0" y="7543"/>
                  <a:pt x="302" y="7835"/>
                  <a:pt x="675" y="7835"/>
                </a:cubicBezTo>
                <a:lnTo>
                  <a:pt x="1350" y="7835"/>
                </a:lnTo>
                <a:cubicBezTo>
                  <a:pt x="1723" y="7835"/>
                  <a:pt x="2025" y="7543"/>
                  <a:pt x="2025" y="7183"/>
                </a:cubicBezTo>
                <a:close/>
                <a:moveTo>
                  <a:pt x="21600" y="7183"/>
                </a:moveTo>
                <a:cubicBezTo>
                  <a:pt x="21600" y="6823"/>
                  <a:pt x="21298" y="6531"/>
                  <a:pt x="20925" y="6531"/>
                </a:cubicBezTo>
                <a:lnTo>
                  <a:pt x="20250" y="6531"/>
                </a:lnTo>
                <a:cubicBezTo>
                  <a:pt x="19877" y="6531"/>
                  <a:pt x="19575" y="6823"/>
                  <a:pt x="19575" y="7183"/>
                </a:cubicBezTo>
                <a:cubicBezTo>
                  <a:pt x="19575" y="7543"/>
                  <a:pt x="19877" y="7835"/>
                  <a:pt x="20250" y="7835"/>
                </a:cubicBezTo>
                <a:lnTo>
                  <a:pt x="20925" y="7835"/>
                </a:lnTo>
                <a:cubicBezTo>
                  <a:pt x="21298" y="7835"/>
                  <a:pt x="21600" y="7543"/>
                  <a:pt x="21600" y="7183"/>
                </a:cubicBezTo>
                <a:close/>
                <a:moveTo>
                  <a:pt x="2153" y="1858"/>
                </a:moveTo>
                <a:cubicBezTo>
                  <a:pt x="2353" y="1554"/>
                  <a:pt x="2261" y="1151"/>
                  <a:pt x="1946" y="957"/>
                </a:cubicBezTo>
                <a:cubicBezTo>
                  <a:pt x="1946" y="957"/>
                  <a:pt x="1946" y="957"/>
                  <a:pt x="1946" y="957"/>
                </a:cubicBezTo>
                <a:lnTo>
                  <a:pt x="1287" y="552"/>
                </a:lnTo>
                <a:cubicBezTo>
                  <a:pt x="975" y="355"/>
                  <a:pt x="557" y="440"/>
                  <a:pt x="353" y="741"/>
                </a:cubicBezTo>
                <a:cubicBezTo>
                  <a:pt x="149" y="1043"/>
                  <a:pt x="237" y="1447"/>
                  <a:pt x="549" y="1644"/>
                </a:cubicBezTo>
                <a:cubicBezTo>
                  <a:pt x="553" y="1647"/>
                  <a:pt x="558" y="1650"/>
                  <a:pt x="562" y="1652"/>
                </a:cubicBezTo>
                <a:lnTo>
                  <a:pt x="1221" y="2058"/>
                </a:lnTo>
                <a:cubicBezTo>
                  <a:pt x="1536" y="2251"/>
                  <a:pt x="1953" y="2162"/>
                  <a:pt x="2153" y="1858"/>
                </a:cubicBezTo>
                <a:close/>
                <a:moveTo>
                  <a:pt x="21248" y="13614"/>
                </a:moveTo>
                <a:cubicBezTo>
                  <a:pt x="21448" y="13311"/>
                  <a:pt x="21355" y="12907"/>
                  <a:pt x="21041" y="12714"/>
                </a:cubicBezTo>
                <a:cubicBezTo>
                  <a:pt x="21041" y="12714"/>
                  <a:pt x="21041" y="12714"/>
                  <a:pt x="21040" y="12714"/>
                </a:cubicBezTo>
                <a:lnTo>
                  <a:pt x="20382" y="12308"/>
                </a:lnTo>
                <a:cubicBezTo>
                  <a:pt x="20068" y="12115"/>
                  <a:pt x="19650" y="12205"/>
                  <a:pt x="19450" y="12509"/>
                </a:cubicBezTo>
                <a:cubicBezTo>
                  <a:pt x="19250" y="12813"/>
                  <a:pt x="19343" y="13216"/>
                  <a:pt x="19657" y="13410"/>
                </a:cubicBezTo>
                <a:lnTo>
                  <a:pt x="20315" y="13815"/>
                </a:lnTo>
                <a:cubicBezTo>
                  <a:pt x="20630" y="14008"/>
                  <a:pt x="21047" y="13919"/>
                  <a:pt x="21247" y="13615"/>
                </a:cubicBezTo>
                <a:cubicBezTo>
                  <a:pt x="21247" y="13615"/>
                  <a:pt x="21248" y="13615"/>
                  <a:pt x="21248" y="13614"/>
                </a:cubicBezTo>
                <a:close/>
                <a:moveTo>
                  <a:pt x="20385" y="2058"/>
                </a:moveTo>
                <a:lnTo>
                  <a:pt x="21043" y="1652"/>
                </a:lnTo>
                <a:cubicBezTo>
                  <a:pt x="21358" y="1459"/>
                  <a:pt x="21450" y="1055"/>
                  <a:pt x="21250" y="752"/>
                </a:cubicBezTo>
                <a:cubicBezTo>
                  <a:pt x="21049" y="448"/>
                  <a:pt x="20632" y="358"/>
                  <a:pt x="20318" y="552"/>
                </a:cubicBezTo>
                <a:lnTo>
                  <a:pt x="19659" y="957"/>
                </a:lnTo>
                <a:cubicBezTo>
                  <a:pt x="19345" y="1151"/>
                  <a:pt x="19252" y="1554"/>
                  <a:pt x="19452" y="1858"/>
                </a:cubicBezTo>
                <a:cubicBezTo>
                  <a:pt x="19653" y="2162"/>
                  <a:pt x="20070" y="2252"/>
                  <a:pt x="20385" y="2058"/>
                </a:cubicBezTo>
                <a:close/>
                <a:moveTo>
                  <a:pt x="1287" y="13815"/>
                </a:moveTo>
                <a:lnTo>
                  <a:pt x="1946" y="13410"/>
                </a:lnTo>
                <a:cubicBezTo>
                  <a:pt x="2261" y="13216"/>
                  <a:pt x="2353" y="12813"/>
                  <a:pt x="2153" y="12509"/>
                </a:cubicBezTo>
                <a:cubicBezTo>
                  <a:pt x="1953" y="12205"/>
                  <a:pt x="1536" y="12115"/>
                  <a:pt x="1221" y="12308"/>
                </a:cubicBezTo>
                <a:lnTo>
                  <a:pt x="562" y="12714"/>
                </a:lnTo>
                <a:cubicBezTo>
                  <a:pt x="248" y="12907"/>
                  <a:pt x="155" y="13310"/>
                  <a:pt x="355" y="13614"/>
                </a:cubicBezTo>
                <a:cubicBezTo>
                  <a:pt x="555" y="13918"/>
                  <a:pt x="973" y="14008"/>
                  <a:pt x="1287" y="13815"/>
                </a:cubicBezTo>
                <a:close/>
              </a:path>
            </a:pathLst>
          </a:custGeom>
          <a:solidFill>
            <a:schemeClr val="accent3"/>
          </a:solidFill>
          <a:ln w="25400">
            <a:miter lim="400000"/>
          </a:ln>
        </p:spPr>
        <p:txBody>
          <a:bodyPr tIns="91439" bIns="91439" anchor="ctr"/>
          <a:lstStyle/>
          <a:p>
            <a:endParaRPr sz="5400"/>
          </a:p>
        </p:txBody>
      </p:sp>
      <p:sp>
        <p:nvSpPr>
          <p:cNvPr id="15"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96875"/>
            <a:ext cx="16204710" cy="1882775"/>
          </a:xfrm>
          <a:prstGeom prst="roundRect">
            <a:avLst>
              <a:gd name="adj" fmla="val 0"/>
            </a:avLst>
          </a:prstGeom>
          <a:solidFill>
            <a:srgbClr val="155283"/>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square"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lang="ru-RU" altLang="ru-RU" sz="8000" noProof="0" dirty="0" smtClean="0">
                <a:solidFill>
                  <a:schemeClr val="bg1"/>
                </a:solidFill>
                <a:latin typeface="Times New Roman" pitchFamily="18" charset="0"/>
                <a:ea typeface="Verdana" pitchFamily="34" charset="0"/>
                <a:cs typeface="Times New Roman" pitchFamily="18" charset="0"/>
                <a:sym typeface="Calibri Light"/>
              </a:rPr>
              <a:t>Идея</a:t>
            </a:r>
            <a:r>
              <a:rPr kumimoji="0" lang="ru-RU" altLang="ru-RU" sz="80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 проекта</a:t>
            </a:r>
          </a:p>
        </p:txBody>
      </p:sp>
      <p:pic>
        <p:nvPicPr>
          <p:cNvPr id="16"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
        <p:nvSpPr>
          <p:cNvPr id="18434" name="AutoShape 2" descr="IMG_564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435" name="Picture 3" descr="C:\Users\GoloJS\Downloads\IMG_5641(1).jpg"/>
          <p:cNvPicPr>
            <a:picLocks noChangeAspect="1" noChangeArrowheads="1"/>
          </p:cNvPicPr>
          <p:nvPr/>
        </p:nvPicPr>
        <p:blipFill>
          <a:blip r:embed="rId3" cstate="print"/>
          <a:srcRect/>
          <a:stretch>
            <a:fillRect/>
          </a:stretch>
        </p:blipFill>
        <p:spPr bwMode="auto">
          <a:xfrm>
            <a:off x="1588102" y="4078179"/>
            <a:ext cx="8645645" cy="6327610"/>
          </a:xfrm>
          <a:prstGeom prst="rect">
            <a:avLst/>
          </a:prstGeom>
          <a:noFill/>
        </p:spPr>
      </p:pic>
    </p:spTree>
  </p:cSld>
  <p:clrMapOvr>
    <a:masterClrMapping/>
  </p:clrMapOvr>
  <p:transition spd="med">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0777271" y="6920830"/>
            <a:ext cx="21031200" cy="2651126"/>
          </a:xfrm>
        </p:spPr>
        <p:txBody>
          <a:bodyPr>
            <a:normAutofit/>
          </a:bodyPr>
          <a:lstStyle/>
          <a:p>
            <a:r>
              <a:rPr lang="ru-RU" sz="9600" dirty="0" smtClean="0">
                <a:latin typeface="+mj-lt"/>
              </a:rPr>
              <a:t>5</a:t>
            </a:r>
            <a:endParaRPr lang="ru-RU" sz="9600" dirty="0">
              <a:latin typeface="+mj-lt"/>
            </a:endParaRPr>
          </a:p>
        </p:txBody>
      </p:sp>
      <p:sp>
        <p:nvSpPr>
          <p:cNvPr id="177" name="Shape"/>
          <p:cNvSpPr/>
          <p:nvPr/>
        </p:nvSpPr>
        <p:spPr>
          <a:xfrm>
            <a:off x="1249151" y="6318022"/>
            <a:ext cx="3701221" cy="3701941"/>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chemeClr val="accent2">
              <a:lumMod val="75000"/>
            </a:schemeClr>
          </a:solidFill>
          <a:ln w="25400">
            <a:miter lim="400000"/>
          </a:ln>
        </p:spPr>
        <p:txBody>
          <a:bodyPr tIns="91439" bIns="91439" anchor="ctr"/>
          <a:lstStyle/>
          <a:p>
            <a:endParaRPr dirty="0">
              <a:solidFill>
                <a:srgbClr val="002060"/>
              </a:solidFill>
            </a:endParaRPr>
          </a:p>
        </p:txBody>
      </p:sp>
      <p:sp>
        <p:nvSpPr>
          <p:cNvPr id="178" name="Shape"/>
          <p:cNvSpPr/>
          <p:nvPr/>
        </p:nvSpPr>
        <p:spPr>
          <a:xfrm>
            <a:off x="5763676" y="6318022"/>
            <a:ext cx="3701221" cy="3701941"/>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chemeClr val="tx2">
              <a:lumMod val="50000"/>
            </a:schemeClr>
          </a:solidFill>
          <a:ln w="25400">
            <a:miter lim="400000"/>
          </a:ln>
        </p:spPr>
        <p:txBody>
          <a:bodyPr tIns="91439" bIns="91439" anchor="ctr"/>
          <a:lstStyle/>
          <a:p>
            <a:endParaRPr/>
          </a:p>
        </p:txBody>
      </p:sp>
      <p:sp>
        <p:nvSpPr>
          <p:cNvPr id="179" name="Shape"/>
          <p:cNvSpPr/>
          <p:nvPr/>
        </p:nvSpPr>
        <p:spPr>
          <a:xfrm>
            <a:off x="10294155" y="6318022"/>
            <a:ext cx="3701221" cy="3701941"/>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D1BD2D"/>
          </a:solidFill>
          <a:ln w="25400">
            <a:miter lim="400000"/>
          </a:ln>
        </p:spPr>
        <p:txBody>
          <a:bodyPr tIns="91439" bIns="91439" anchor="ctr"/>
          <a:lstStyle/>
          <a:p>
            <a:endParaRPr/>
          </a:p>
        </p:txBody>
      </p:sp>
      <p:sp>
        <p:nvSpPr>
          <p:cNvPr id="180" name="Shape"/>
          <p:cNvSpPr/>
          <p:nvPr/>
        </p:nvSpPr>
        <p:spPr>
          <a:xfrm>
            <a:off x="14868118" y="6227471"/>
            <a:ext cx="3701221" cy="3701941"/>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C00000"/>
          </a:solidFill>
          <a:ln w="25400">
            <a:miter lim="400000"/>
          </a:ln>
        </p:spPr>
        <p:txBody>
          <a:bodyPr tIns="91439" bIns="91439" anchor="ctr"/>
          <a:lstStyle/>
          <a:p>
            <a:endParaRPr/>
          </a:p>
        </p:txBody>
      </p:sp>
      <p:sp>
        <p:nvSpPr>
          <p:cNvPr id="182" name="Lorem ipsum dolor sit dolore magna aliqua."/>
          <p:cNvSpPr txBox="1"/>
          <p:nvPr/>
        </p:nvSpPr>
        <p:spPr>
          <a:xfrm>
            <a:off x="-14923" y="4271910"/>
            <a:ext cx="6229368" cy="1846657"/>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914400">
              <a:defRPr sz="3000">
                <a:solidFill>
                  <a:srgbClr val="A9A9A9"/>
                </a:solidFill>
                <a:latin typeface="OpenSans"/>
                <a:ea typeface="OpenSans"/>
                <a:cs typeface="OpenSans"/>
                <a:sym typeface="OpenSans"/>
              </a:defRPr>
            </a:lvl1pPr>
          </a:lstStyle>
          <a:p>
            <a:pPr lvl="0" algn="ctr"/>
            <a:r>
              <a:rPr lang="ru-RU" sz="3600" b="1" dirty="0" smtClean="0">
                <a:solidFill>
                  <a:srgbClr val="002060"/>
                </a:solidFill>
                <a:latin typeface="Times New Roman" pitchFamily="18" charset="0"/>
                <a:cs typeface="Times New Roman" pitchFamily="18" charset="0"/>
              </a:rPr>
              <a:t>Установление </a:t>
            </a:r>
            <a:r>
              <a:rPr lang="ru-RU" sz="3600" b="1" dirty="0">
                <a:solidFill>
                  <a:srgbClr val="002060"/>
                </a:solidFill>
                <a:latin typeface="Times New Roman" pitchFamily="18" charset="0"/>
                <a:cs typeface="Times New Roman" pitchFamily="18" charset="0"/>
              </a:rPr>
              <a:t>и развитие сотрудничества </a:t>
            </a:r>
            <a:r>
              <a:rPr lang="ru-RU" sz="3600" b="1" dirty="0" smtClean="0">
                <a:solidFill>
                  <a:srgbClr val="002060"/>
                </a:solidFill>
                <a:latin typeface="Times New Roman" pitchFamily="18" charset="0"/>
                <a:cs typeface="Times New Roman" pitchFamily="18" charset="0"/>
              </a:rPr>
              <a:t>с</a:t>
            </a:r>
          </a:p>
          <a:p>
            <a:pPr lvl="0" algn="ctr"/>
            <a:r>
              <a:rPr lang="ru-RU" sz="3600" b="1" dirty="0" smtClean="0">
                <a:solidFill>
                  <a:srgbClr val="002060"/>
                </a:solidFill>
                <a:latin typeface="Times New Roman" pitchFamily="18" charset="0"/>
                <a:cs typeface="Times New Roman" pitchFamily="18" charset="0"/>
              </a:rPr>
              <a:t> </a:t>
            </a:r>
            <a:r>
              <a:rPr lang="ru-RU" sz="3600" b="1" dirty="0">
                <a:solidFill>
                  <a:srgbClr val="002060"/>
                </a:solidFill>
                <a:latin typeface="Times New Roman" pitchFamily="18" charset="0"/>
                <a:cs typeface="Times New Roman" pitchFamily="18" charset="0"/>
              </a:rPr>
              <a:t>РОО «МДК «</a:t>
            </a:r>
            <a:r>
              <a:rPr lang="ru-RU" sz="3600" b="1" dirty="0" err="1">
                <a:solidFill>
                  <a:srgbClr val="002060"/>
                </a:solidFill>
                <a:latin typeface="Times New Roman" pitchFamily="18" charset="0"/>
                <a:cs typeface="Times New Roman" pitchFamily="18" charset="0"/>
              </a:rPr>
              <a:t>ВнуЧат</a:t>
            </a:r>
            <a:r>
              <a:rPr lang="ru-RU" sz="3600" b="1" dirty="0">
                <a:solidFill>
                  <a:srgbClr val="002060"/>
                </a:solidFill>
                <a:latin typeface="Times New Roman" pitchFamily="18" charset="0"/>
                <a:cs typeface="Times New Roman" pitchFamily="18" charset="0"/>
              </a:rPr>
              <a:t>»</a:t>
            </a:r>
          </a:p>
        </p:txBody>
      </p:sp>
      <p:sp>
        <p:nvSpPr>
          <p:cNvPr id="185" name="Lorem ipsum dolor sit dolore magna aliqua."/>
          <p:cNvSpPr txBox="1"/>
          <p:nvPr/>
        </p:nvSpPr>
        <p:spPr>
          <a:xfrm>
            <a:off x="8897547" y="3994910"/>
            <a:ext cx="7038567" cy="240065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914400">
              <a:defRPr sz="3000">
                <a:solidFill>
                  <a:srgbClr val="A9A9A9"/>
                </a:solidFill>
                <a:latin typeface="OpenSans"/>
                <a:ea typeface="OpenSans"/>
                <a:cs typeface="OpenSans"/>
                <a:sym typeface="OpenSans"/>
              </a:defRPr>
            </a:lvl1pPr>
          </a:lstStyle>
          <a:p>
            <a:pPr algn="ctr"/>
            <a:r>
              <a:rPr lang="ru-RU" sz="3600" b="1" dirty="0">
                <a:solidFill>
                  <a:srgbClr val="002060"/>
                </a:solidFill>
                <a:latin typeface="Times New Roman" pitchFamily="18" charset="0"/>
                <a:cs typeface="Times New Roman" pitchFamily="18" charset="0"/>
              </a:rPr>
              <a:t>Развитие личностных качеств обучающихся: доброты, бескорыстия, ответственности, отзывчивости</a:t>
            </a:r>
            <a:endParaRPr sz="3600" b="1" dirty="0">
              <a:solidFill>
                <a:srgbClr val="002060"/>
              </a:solidFill>
              <a:latin typeface="Times New Roman" pitchFamily="18" charset="0"/>
              <a:ea typeface="Open Sans" panose="020B0606030504020204" pitchFamily="34" charset="0"/>
              <a:cs typeface="Times New Roman" pitchFamily="18" charset="0"/>
            </a:endParaRPr>
          </a:p>
        </p:txBody>
      </p:sp>
      <p:sp>
        <p:nvSpPr>
          <p:cNvPr id="188" name="Lorem ipsum dolor sit dolore magna aliqua."/>
          <p:cNvSpPr txBox="1"/>
          <p:nvPr/>
        </p:nvSpPr>
        <p:spPr>
          <a:xfrm>
            <a:off x="4221006" y="10019963"/>
            <a:ext cx="6849620" cy="2954653"/>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914400">
              <a:defRPr sz="3000">
                <a:solidFill>
                  <a:srgbClr val="A9A9A9"/>
                </a:solidFill>
                <a:latin typeface="OpenSans"/>
                <a:ea typeface="OpenSans"/>
                <a:cs typeface="OpenSans"/>
                <a:sym typeface="OpenSans"/>
              </a:defRPr>
            </a:lvl1pPr>
          </a:lstStyle>
          <a:p>
            <a:pPr lvl="0" algn="ctr"/>
            <a:r>
              <a:rPr lang="ru-RU" sz="3600" b="1" dirty="0" smtClean="0">
                <a:solidFill>
                  <a:srgbClr val="002060"/>
                </a:solidFill>
                <a:latin typeface="Times New Roman" pitchFamily="18" charset="0"/>
                <a:cs typeface="Times New Roman" pitchFamily="18" charset="0"/>
              </a:rPr>
              <a:t>Воспитание </a:t>
            </a:r>
            <a:r>
              <a:rPr lang="ru-RU" sz="3600" b="1" dirty="0">
                <a:solidFill>
                  <a:srgbClr val="002060"/>
                </a:solidFill>
                <a:latin typeface="Times New Roman" pitchFamily="18" charset="0"/>
                <a:cs typeface="Times New Roman" pitchFamily="18" charset="0"/>
              </a:rPr>
              <a:t>чувства долга, уважительного отношения к людям старшего </a:t>
            </a:r>
            <a:r>
              <a:rPr lang="ru-RU" sz="3600" b="1" dirty="0" smtClean="0">
                <a:solidFill>
                  <a:srgbClr val="002060"/>
                </a:solidFill>
                <a:latin typeface="Times New Roman" pitchFamily="18" charset="0"/>
                <a:cs typeface="Times New Roman" pitchFamily="18" charset="0"/>
              </a:rPr>
              <a:t>поколения,</a:t>
            </a:r>
          </a:p>
          <a:p>
            <a:pPr lvl="0" algn="ctr"/>
            <a:r>
              <a:rPr lang="ru-RU" sz="3600" b="1" dirty="0" smtClean="0">
                <a:solidFill>
                  <a:srgbClr val="002060"/>
                </a:solidFill>
                <a:latin typeface="Times New Roman" pitchFamily="18" charset="0"/>
                <a:cs typeface="Times New Roman" pitchFamily="18" charset="0"/>
              </a:rPr>
              <a:t>а </a:t>
            </a:r>
            <a:r>
              <a:rPr lang="ru-RU" sz="3600" b="1" dirty="0">
                <a:solidFill>
                  <a:srgbClr val="002060"/>
                </a:solidFill>
                <a:latin typeface="Times New Roman" pitchFamily="18" charset="0"/>
                <a:cs typeface="Times New Roman" pitchFamily="18" charset="0"/>
              </a:rPr>
              <a:t>так же сохранения связи поколений</a:t>
            </a:r>
          </a:p>
        </p:txBody>
      </p:sp>
      <p:sp>
        <p:nvSpPr>
          <p:cNvPr id="191" name="Lorem ipsum dolor sit dolore magna aliqua."/>
          <p:cNvSpPr txBox="1"/>
          <p:nvPr/>
        </p:nvSpPr>
        <p:spPr>
          <a:xfrm>
            <a:off x="13274580" y="9926548"/>
            <a:ext cx="6888296" cy="240065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lvl1pPr defTabSz="914400">
              <a:defRPr sz="3000">
                <a:solidFill>
                  <a:srgbClr val="A9A9A9"/>
                </a:solidFill>
                <a:latin typeface="OpenSans"/>
                <a:ea typeface="OpenSans"/>
                <a:cs typeface="OpenSans"/>
                <a:sym typeface="OpenSans"/>
              </a:defRPr>
            </a:lvl1pPr>
          </a:lstStyle>
          <a:p>
            <a:pPr lvl="0" algn="ctr"/>
            <a:r>
              <a:rPr lang="ru-RU" sz="3600" b="1" dirty="0">
                <a:solidFill>
                  <a:srgbClr val="002060"/>
                </a:solidFill>
                <a:latin typeface="Times New Roman" pitchFamily="18" charset="0"/>
                <a:cs typeface="Times New Roman" pitchFamily="18" charset="0"/>
              </a:rPr>
              <a:t>Ознакомление и обучение людей старшего поколения с устройствами и принципами работы компьютера и ноутбука</a:t>
            </a:r>
          </a:p>
        </p:txBody>
      </p:sp>
      <p:sp>
        <p:nvSpPr>
          <p:cNvPr id="193" name="Graphic 113"/>
          <p:cNvSpPr/>
          <p:nvPr/>
        </p:nvSpPr>
        <p:spPr>
          <a:xfrm flipH="1">
            <a:off x="2699578" y="7647043"/>
            <a:ext cx="819806" cy="980893"/>
          </a:xfrm>
          <a:custGeom>
            <a:avLst/>
            <a:gdLst/>
            <a:ahLst/>
            <a:cxnLst>
              <a:cxn ang="0">
                <a:pos x="wd2" y="hd2"/>
              </a:cxn>
              <a:cxn ang="5400000">
                <a:pos x="wd2" y="hd2"/>
              </a:cxn>
              <a:cxn ang="10800000">
                <a:pos x="wd2" y="hd2"/>
              </a:cxn>
              <a:cxn ang="16200000">
                <a:pos x="wd2" y="hd2"/>
              </a:cxn>
            </a:cxnLst>
            <a:rect l="0" t="0" r="r" b="b"/>
            <a:pathLst>
              <a:path w="21599" h="21600" extrusionOk="0">
                <a:moveTo>
                  <a:pt x="21283" y="1234"/>
                </a:moveTo>
                <a:cubicBezTo>
                  <a:pt x="21088" y="1112"/>
                  <a:pt x="20842" y="1105"/>
                  <a:pt x="20641" y="1216"/>
                </a:cubicBezTo>
                <a:cubicBezTo>
                  <a:pt x="17489" y="2941"/>
                  <a:pt x="14174" y="4488"/>
                  <a:pt x="11299" y="2850"/>
                </a:cubicBezTo>
                <a:cubicBezTo>
                  <a:pt x="11041" y="2702"/>
                  <a:pt x="10790" y="2523"/>
                  <a:pt x="10526" y="2334"/>
                </a:cubicBezTo>
                <a:cubicBezTo>
                  <a:pt x="10145" y="2047"/>
                  <a:pt x="9739" y="1793"/>
                  <a:pt x="9314" y="1575"/>
                </a:cubicBezTo>
                <a:cubicBezTo>
                  <a:pt x="7850" y="928"/>
                  <a:pt x="6206" y="806"/>
                  <a:pt x="4662" y="1231"/>
                </a:cubicBezTo>
                <a:cubicBezTo>
                  <a:pt x="3734" y="1463"/>
                  <a:pt x="2845" y="1832"/>
                  <a:pt x="2025" y="2325"/>
                </a:cubicBezTo>
                <a:lnTo>
                  <a:pt x="2025" y="675"/>
                </a:lnTo>
                <a:cubicBezTo>
                  <a:pt x="2025" y="302"/>
                  <a:pt x="1723" y="0"/>
                  <a:pt x="1350" y="0"/>
                </a:cubicBezTo>
                <a:lnTo>
                  <a:pt x="675" y="0"/>
                </a:lnTo>
                <a:cubicBezTo>
                  <a:pt x="302" y="0"/>
                  <a:pt x="0" y="302"/>
                  <a:pt x="0" y="675"/>
                </a:cubicBezTo>
                <a:lnTo>
                  <a:pt x="0" y="20925"/>
                </a:lnTo>
                <a:cubicBezTo>
                  <a:pt x="0" y="21298"/>
                  <a:pt x="302" y="21600"/>
                  <a:pt x="675" y="21600"/>
                </a:cubicBezTo>
                <a:lnTo>
                  <a:pt x="1350" y="21600"/>
                </a:lnTo>
                <a:cubicBezTo>
                  <a:pt x="1723" y="21600"/>
                  <a:pt x="2025" y="21298"/>
                  <a:pt x="2025" y="20925"/>
                </a:cubicBezTo>
                <a:lnTo>
                  <a:pt x="2025" y="14727"/>
                </a:lnTo>
                <a:cubicBezTo>
                  <a:pt x="2906" y="14080"/>
                  <a:pt x="3905" y="13610"/>
                  <a:pt x="4966" y="13344"/>
                </a:cubicBezTo>
                <a:cubicBezTo>
                  <a:pt x="6224" y="12991"/>
                  <a:pt x="7566" y="13081"/>
                  <a:pt x="8766" y="13599"/>
                </a:cubicBezTo>
                <a:cubicBezTo>
                  <a:pt x="9124" y="13784"/>
                  <a:pt x="9465" y="14000"/>
                  <a:pt x="9787" y="14243"/>
                </a:cubicBezTo>
                <a:cubicBezTo>
                  <a:pt x="10067" y="14445"/>
                  <a:pt x="10356" y="14648"/>
                  <a:pt x="10671" y="14829"/>
                </a:cubicBezTo>
                <a:cubicBezTo>
                  <a:pt x="11679" y="15401"/>
                  <a:pt x="12820" y="15696"/>
                  <a:pt x="13978" y="15684"/>
                </a:cubicBezTo>
                <a:cubicBezTo>
                  <a:pt x="16729" y="15684"/>
                  <a:pt x="19429" y="14205"/>
                  <a:pt x="21253" y="13206"/>
                </a:cubicBezTo>
                <a:cubicBezTo>
                  <a:pt x="21468" y="13086"/>
                  <a:pt x="21600" y="12858"/>
                  <a:pt x="21599" y="12612"/>
                </a:cubicBezTo>
                <a:lnTo>
                  <a:pt x="21599" y="1812"/>
                </a:lnTo>
                <a:cubicBezTo>
                  <a:pt x="21600" y="1578"/>
                  <a:pt x="21481" y="1359"/>
                  <a:pt x="21283" y="1234"/>
                </a:cubicBezTo>
                <a:close/>
              </a:path>
            </a:pathLst>
          </a:custGeom>
          <a:solidFill>
            <a:schemeClr val="bg1"/>
          </a:solidFill>
          <a:ln w="25400">
            <a:miter lim="400000"/>
          </a:ln>
        </p:spPr>
        <p:txBody>
          <a:bodyPr tIns="91439" bIns="91439" anchor="ctr"/>
          <a:lstStyle/>
          <a:p>
            <a:r>
              <a:rPr lang="ru-RU" sz="9600" dirty="0" smtClean="0"/>
              <a:t>1</a:t>
            </a:r>
            <a:endParaRPr sz="9600" dirty="0">
              <a:latin typeface="Bernard MT Condensed" panose="02050806060905020404" pitchFamily="18" charset="0"/>
            </a:endParaRPr>
          </a:p>
        </p:txBody>
      </p:sp>
      <p:sp>
        <p:nvSpPr>
          <p:cNvPr id="194" name="Graphic 165"/>
          <p:cNvSpPr/>
          <p:nvPr/>
        </p:nvSpPr>
        <p:spPr>
          <a:xfrm>
            <a:off x="7215771" y="8067230"/>
            <a:ext cx="860091" cy="210694"/>
          </a:xfrm>
          <a:custGeom>
            <a:avLst/>
            <a:gdLst/>
            <a:ahLst/>
            <a:cxnLst>
              <a:cxn ang="0">
                <a:pos x="wd2" y="hd2"/>
              </a:cxn>
              <a:cxn ang="5400000">
                <a:pos x="wd2" y="hd2"/>
              </a:cxn>
              <a:cxn ang="10800000">
                <a:pos x="wd2" y="hd2"/>
              </a:cxn>
              <a:cxn ang="16200000">
                <a:pos x="wd2" y="hd2"/>
              </a:cxn>
            </a:cxnLst>
            <a:rect l="0" t="0" r="r" b="b"/>
            <a:pathLst>
              <a:path w="19676" h="20883" extrusionOk="0">
                <a:moveTo>
                  <a:pt x="2878" y="12247"/>
                </a:moveTo>
                <a:cubicBezTo>
                  <a:pt x="-962" y="9443"/>
                  <a:pt x="-959" y="4900"/>
                  <a:pt x="2885" y="2099"/>
                </a:cubicBezTo>
                <a:cubicBezTo>
                  <a:pt x="6728" y="-702"/>
                  <a:pt x="12957" y="-700"/>
                  <a:pt x="16798" y="2104"/>
                </a:cubicBezTo>
                <a:cubicBezTo>
                  <a:pt x="20638" y="4907"/>
                  <a:pt x="20635" y="9451"/>
                  <a:pt x="16791" y="12252"/>
                </a:cubicBezTo>
                <a:cubicBezTo>
                  <a:pt x="16775" y="12264"/>
                  <a:pt x="16758" y="12276"/>
                  <a:pt x="16741" y="12288"/>
                </a:cubicBezTo>
                <a:cubicBezTo>
                  <a:pt x="16191" y="12688"/>
                  <a:pt x="15771" y="13173"/>
                  <a:pt x="15513" y="13706"/>
                </a:cubicBezTo>
                <a:lnTo>
                  <a:pt x="4159" y="13706"/>
                </a:lnTo>
                <a:cubicBezTo>
                  <a:pt x="3884" y="13157"/>
                  <a:pt x="3446" y="12659"/>
                  <a:pt x="2878" y="12247"/>
                </a:cubicBezTo>
                <a:close/>
                <a:moveTo>
                  <a:pt x="15205" y="15011"/>
                </a:moveTo>
                <a:lnTo>
                  <a:pt x="4473" y="15011"/>
                </a:lnTo>
                <a:cubicBezTo>
                  <a:pt x="3979" y="15011"/>
                  <a:pt x="3579" y="15303"/>
                  <a:pt x="3579" y="15663"/>
                </a:cubicBezTo>
                <a:cubicBezTo>
                  <a:pt x="3579" y="16024"/>
                  <a:pt x="3979" y="16316"/>
                  <a:pt x="4473" y="16316"/>
                </a:cubicBezTo>
                <a:lnTo>
                  <a:pt x="4473" y="18111"/>
                </a:lnTo>
                <a:cubicBezTo>
                  <a:pt x="4469" y="18870"/>
                  <a:pt x="5103" y="19554"/>
                  <a:pt x="6071" y="19833"/>
                </a:cubicBezTo>
                <a:lnTo>
                  <a:pt x="9507" y="20836"/>
                </a:lnTo>
                <a:cubicBezTo>
                  <a:pt x="9720" y="20898"/>
                  <a:pt x="9958" y="20898"/>
                  <a:pt x="10171" y="20836"/>
                </a:cubicBezTo>
                <a:lnTo>
                  <a:pt x="13607" y="19833"/>
                </a:lnTo>
                <a:cubicBezTo>
                  <a:pt x="14575" y="19554"/>
                  <a:pt x="15209" y="18870"/>
                  <a:pt x="15205" y="18111"/>
                </a:cubicBezTo>
                <a:lnTo>
                  <a:pt x="15205" y="16316"/>
                </a:lnTo>
                <a:cubicBezTo>
                  <a:pt x="15699" y="16316"/>
                  <a:pt x="16100" y="16024"/>
                  <a:pt x="16100" y="15663"/>
                </a:cubicBezTo>
                <a:cubicBezTo>
                  <a:pt x="16100" y="15303"/>
                  <a:pt x="15699" y="15011"/>
                  <a:pt x="15205" y="15011"/>
                </a:cubicBezTo>
                <a:close/>
                <a:moveTo>
                  <a:pt x="4473" y="7183"/>
                </a:moveTo>
                <a:cubicBezTo>
                  <a:pt x="4473" y="7010"/>
                  <a:pt x="4488" y="6837"/>
                  <a:pt x="4519" y="6665"/>
                </a:cubicBezTo>
                <a:cubicBezTo>
                  <a:pt x="4584" y="6308"/>
                  <a:pt x="4240" y="5980"/>
                  <a:pt x="3750" y="5933"/>
                </a:cubicBezTo>
                <a:cubicBezTo>
                  <a:pt x="3260" y="5886"/>
                  <a:pt x="2811" y="6137"/>
                  <a:pt x="2746" y="6494"/>
                </a:cubicBezTo>
                <a:cubicBezTo>
                  <a:pt x="2705" y="6722"/>
                  <a:pt x="2684" y="6953"/>
                  <a:pt x="2684" y="7183"/>
                </a:cubicBezTo>
                <a:cubicBezTo>
                  <a:pt x="2684" y="7543"/>
                  <a:pt x="3085" y="7835"/>
                  <a:pt x="3579" y="7835"/>
                </a:cubicBezTo>
                <a:cubicBezTo>
                  <a:pt x="4073" y="7835"/>
                  <a:pt x="4473" y="7543"/>
                  <a:pt x="4473" y="7183"/>
                </a:cubicBezTo>
                <a:close/>
                <a:moveTo>
                  <a:pt x="6145" y="4343"/>
                </a:moveTo>
                <a:cubicBezTo>
                  <a:pt x="7141" y="3652"/>
                  <a:pt x="8464" y="3267"/>
                  <a:pt x="9839" y="3269"/>
                </a:cubicBezTo>
                <a:cubicBezTo>
                  <a:pt x="10333" y="3269"/>
                  <a:pt x="10734" y="2977"/>
                  <a:pt x="10734" y="2617"/>
                </a:cubicBezTo>
                <a:cubicBezTo>
                  <a:pt x="10734" y="2256"/>
                  <a:pt x="10333" y="1964"/>
                  <a:pt x="9839" y="1964"/>
                </a:cubicBezTo>
                <a:cubicBezTo>
                  <a:pt x="8005" y="1962"/>
                  <a:pt x="6241" y="2476"/>
                  <a:pt x="4914" y="3399"/>
                </a:cubicBezTo>
                <a:cubicBezTo>
                  <a:pt x="4539" y="3634"/>
                  <a:pt x="4497" y="4046"/>
                  <a:pt x="4819" y="4319"/>
                </a:cubicBezTo>
                <a:cubicBezTo>
                  <a:pt x="5141" y="4592"/>
                  <a:pt x="5706" y="4623"/>
                  <a:pt x="6080" y="4388"/>
                </a:cubicBezTo>
                <a:cubicBezTo>
                  <a:pt x="6103" y="4374"/>
                  <a:pt x="6125" y="4359"/>
                  <a:pt x="6145" y="4343"/>
                </a:cubicBezTo>
                <a:close/>
              </a:path>
            </a:pathLst>
          </a:custGeom>
          <a:solidFill>
            <a:schemeClr val="bg1"/>
          </a:solidFill>
          <a:ln w="25400">
            <a:miter lim="400000"/>
          </a:ln>
        </p:spPr>
        <p:txBody>
          <a:bodyPr tIns="91439" bIns="91439" anchor="ctr"/>
          <a:lstStyle/>
          <a:p>
            <a:r>
              <a:rPr lang="ru-RU" sz="9600" dirty="0" smtClean="0"/>
              <a:t>2</a:t>
            </a:r>
            <a:endParaRPr sz="9600" dirty="0"/>
          </a:p>
        </p:txBody>
      </p:sp>
      <p:sp>
        <p:nvSpPr>
          <p:cNvPr id="195" name="Graphic 193"/>
          <p:cNvSpPr/>
          <p:nvPr/>
        </p:nvSpPr>
        <p:spPr>
          <a:xfrm>
            <a:off x="16326629" y="7794205"/>
            <a:ext cx="609574" cy="609567"/>
          </a:xfrm>
          <a:custGeom>
            <a:avLst/>
            <a:gdLst/>
            <a:ahLst/>
            <a:cxnLst>
              <a:cxn ang="0">
                <a:pos x="wd2" y="hd2"/>
              </a:cxn>
              <a:cxn ang="5400000">
                <a:pos x="wd2" y="hd2"/>
              </a:cxn>
              <a:cxn ang="10800000">
                <a:pos x="wd2" y="hd2"/>
              </a:cxn>
              <a:cxn ang="16200000">
                <a:pos x="wd2" y="hd2"/>
              </a:cxn>
            </a:cxnLst>
            <a:rect l="0" t="0" r="r" b="b"/>
            <a:pathLst>
              <a:path w="21343" h="21343" extrusionOk="0">
                <a:moveTo>
                  <a:pt x="20574" y="2621"/>
                </a:moveTo>
                <a:lnTo>
                  <a:pt x="18723" y="770"/>
                </a:lnTo>
                <a:cubicBezTo>
                  <a:pt x="17695" y="-256"/>
                  <a:pt x="16031" y="-256"/>
                  <a:pt x="15003" y="770"/>
                </a:cubicBezTo>
                <a:lnTo>
                  <a:pt x="12555" y="3219"/>
                </a:lnTo>
                <a:cubicBezTo>
                  <a:pt x="12273" y="2982"/>
                  <a:pt x="11852" y="3018"/>
                  <a:pt x="11615" y="3300"/>
                </a:cubicBezTo>
                <a:cubicBezTo>
                  <a:pt x="11406" y="3548"/>
                  <a:pt x="11406" y="3910"/>
                  <a:pt x="11615" y="4159"/>
                </a:cubicBezTo>
                <a:lnTo>
                  <a:pt x="196" y="15577"/>
                </a:lnTo>
                <a:cubicBezTo>
                  <a:pt x="70" y="15703"/>
                  <a:pt x="0" y="15873"/>
                  <a:pt x="0" y="16050"/>
                </a:cubicBezTo>
                <a:lnTo>
                  <a:pt x="0" y="20677"/>
                </a:lnTo>
                <a:cubicBezTo>
                  <a:pt x="0" y="21045"/>
                  <a:pt x="299" y="21344"/>
                  <a:pt x="667" y="21344"/>
                </a:cubicBezTo>
                <a:lnTo>
                  <a:pt x="5294" y="21344"/>
                </a:lnTo>
                <a:cubicBezTo>
                  <a:pt x="5471" y="21344"/>
                  <a:pt x="5641" y="21274"/>
                  <a:pt x="5766" y="21148"/>
                </a:cubicBezTo>
                <a:lnTo>
                  <a:pt x="17185" y="9729"/>
                </a:lnTo>
                <a:cubicBezTo>
                  <a:pt x="17467" y="9966"/>
                  <a:pt x="17888" y="9930"/>
                  <a:pt x="18125" y="9648"/>
                </a:cubicBezTo>
                <a:cubicBezTo>
                  <a:pt x="18334" y="9400"/>
                  <a:pt x="18334" y="9037"/>
                  <a:pt x="18125" y="8789"/>
                </a:cubicBezTo>
                <a:lnTo>
                  <a:pt x="20574" y="6341"/>
                </a:lnTo>
                <a:cubicBezTo>
                  <a:pt x="21600" y="5313"/>
                  <a:pt x="21600" y="3648"/>
                  <a:pt x="20574" y="2621"/>
                </a:cubicBezTo>
                <a:close/>
                <a:moveTo>
                  <a:pt x="5018" y="20010"/>
                </a:moveTo>
                <a:lnTo>
                  <a:pt x="2668" y="20010"/>
                </a:lnTo>
                <a:lnTo>
                  <a:pt x="1334" y="18676"/>
                </a:lnTo>
                <a:lnTo>
                  <a:pt x="1334" y="16326"/>
                </a:lnTo>
                <a:close/>
                <a:moveTo>
                  <a:pt x="19631" y="5397"/>
                </a:moveTo>
                <a:lnTo>
                  <a:pt x="17184" y="7845"/>
                </a:lnTo>
                <a:lnTo>
                  <a:pt x="13499" y="4160"/>
                </a:lnTo>
                <a:lnTo>
                  <a:pt x="15946" y="1713"/>
                </a:lnTo>
                <a:cubicBezTo>
                  <a:pt x="16453" y="1208"/>
                  <a:pt x="17273" y="1208"/>
                  <a:pt x="17780" y="1713"/>
                </a:cubicBezTo>
                <a:lnTo>
                  <a:pt x="19631" y="3564"/>
                </a:lnTo>
                <a:cubicBezTo>
                  <a:pt x="20136" y="4071"/>
                  <a:pt x="20136" y="4890"/>
                  <a:pt x="19631" y="5397"/>
                </a:cubicBezTo>
                <a:close/>
              </a:path>
            </a:pathLst>
          </a:custGeom>
          <a:solidFill>
            <a:schemeClr val="bg1"/>
          </a:solidFill>
          <a:ln w="25400">
            <a:miter lim="400000"/>
          </a:ln>
        </p:spPr>
        <p:txBody>
          <a:bodyPr tIns="91439" bIns="91439" anchor="ctr"/>
          <a:lstStyle/>
          <a:p>
            <a:r>
              <a:rPr lang="ru-RU" sz="9600" dirty="0" smtClean="0"/>
              <a:t>4</a:t>
            </a:r>
            <a:endParaRPr sz="9600" dirty="0"/>
          </a:p>
        </p:txBody>
      </p:sp>
      <p:sp>
        <p:nvSpPr>
          <p:cNvPr id="196" name="Graphic 282"/>
          <p:cNvSpPr/>
          <p:nvPr/>
        </p:nvSpPr>
        <p:spPr>
          <a:xfrm>
            <a:off x="11807231" y="7836229"/>
            <a:ext cx="609601" cy="609601"/>
          </a:xfrm>
          <a:custGeom>
            <a:avLst/>
            <a:gdLst/>
            <a:ahLst/>
            <a:cxnLst>
              <a:cxn ang="0">
                <a:pos x="wd2" y="hd2"/>
              </a:cxn>
              <a:cxn ang="5400000">
                <a:pos x="wd2" y="hd2"/>
              </a:cxn>
              <a:cxn ang="10800000">
                <a:pos x="wd2" y="hd2"/>
              </a:cxn>
              <a:cxn ang="16200000">
                <a:pos x="wd2" y="hd2"/>
              </a:cxn>
            </a:cxnLst>
            <a:rect l="0" t="0" r="r" b="b"/>
            <a:pathLst>
              <a:path w="21600" h="21600" extrusionOk="0">
                <a:moveTo>
                  <a:pt x="19161" y="14657"/>
                </a:moveTo>
                <a:lnTo>
                  <a:pt x="15485" y="12986"/>
                </a:lnTo>
                <a:cubicBezTo>
                  <a:pt x="15041" y="12783"/>
                  <a:pt x="14658" y="12465"/>
                  <a:pt x="14378" y="12065"/>
                </a:cubicBezTo>
                <a:cubicBezTo>
                  <a:pt x="14077" y="11638"/>
                  <a:pt x="14055" y="11075"/>
                  <a:pt x="14320" y="10626"/>
                </a:cubicBezTo>
                <a:cubicBezTo>
                  <a:pt x="15114" y="9241"/>
                  <a:pt x="15530" y="7671"/>
                  <a:pt x="15525" y="6075"/>
                </a:cubicBezTo>
                <a:cubicBezTo>
                  <a:pt x="15525" y="3052"/>
                  <a:pt x="14064" y="0"/>
                  <a:pt x="10800" y="0"/>
                </a:cubicBezTo>
                <a:cubicBezTo>
                  <a:pt x="7536" y="0"/>
                  <a:pt x="6075" y="3052"/>
                  <a:pt x="6075" y="6075"/>
                </a:cubicBezTo>
                <a:cubicBezTo>
                  <a:pt x="6071" y="7672"/>
                  <a:pt x="6487" y="9241"/>
                  <a:pt x="7282" y="10626"/>
                </a:cubicBezTo>
                <a:cubicBezTo>
                  <a:pt x="7547" y="11075"/>
                  <a:pt x="7525" y="11638"/>
                  <a:pt x="7225" y="12065"/>
                </a:cubicBezTo>
                <a:cubicBezTo>
                  <a:pt x="6943" y="12465"/>
                  <a:pt x="6560" y="12783"/>
                  <a:pt x="6115" y="12986"/>
                </a:cubicBezTo>
                <a:lnTo>
                  <a:pt x="2439" y="14657"/>
                </a:lnTo>
                <a:cubicBezTo>
                  <a:pt x="955" y="15334"/>
                  <a:pt x="2" y="16813"/>
                  <a:pt x="0" y="18444"/>
                </a:cubicBezTo>
                <a:lnTo>
                  <a:pt x="0" y="19575"/>
                </a:lnTo>
                <a:cubicBezTo>
                  <a:pt x="0" y="21248"/>
                  <a:pt x="5873" y="21600"/>
                  <a:pt x="10800" y="21600"/>
                </a:cubicBezTo>
                <a:cubicBezTo>
                  <a:pt x="15728" y="21600"/>
                  <a:pt x="21600" y="21248"/>
                  <a:pt x="21600" y="19575"/>
                </a:cubicBezTo>
                <a:lnTo>
                  <a:pt x="21600" y="18444"/>
                </a:lnTo>
                <a:cubicBezTo>
                  <a:pt x="21598" y="16813"/>
                  <a:pt x="20645" y="15334"/>
                  <a:pt x="19161" y="14657"/>
                </a:cubicBezTo>
                <a:close/>
              </a:path>
            </a:pathLst>
          </a:custGeom>
          <a:solidFill>
            <a:schemeClr val="bg1"/>
          </a:solidFill>
          <a:ln w="25400">
            <a:miter lim="400000"/>
          </a:ln>
        </p:spPr>
        <p:txBody>
          <a:bodyPr tIns="91439" bIns="91439" anchor="ctr"/>
          <a:lstStyle/>
          <a:p>
            <a:r>
              <a:rPr lang="ru-RU" sz="9600" dirty="0"/>
              <a:t>3</a:t>
            </a:r>
            <a:endParaRPr sz="9600" dirty="0"/>
          </a:p>
        </p:txBody>
      </p:sp>
      <p:sp>
        <p:nvSpPr>
          <p:cNvPr id="19" name="Shape"/>
          <p:cNvSpPr/>
          <p:nvPr/>
        </p:nvSpPr>
        <p:spPr>
          <a:xfrm>
            <a:off x="19324384" y="6318022"/>
            <a:ext cx="3701221" cy="3701941"/>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00B050"/>
          </a:solidFill>
          <a:ln/>
        </p:spPr>
        <p:style>
          <a:lnRef idx="3">
            <a:schemeClr val="lt1"/>
          </a:lnRef>
          <a:fillRef idx="1">
            <a:schemeClr val="accent1"/>
          </a:fillRef>
          <a:effectRef idx="1">
            <a:schemeClr val="accent1"/>
          </a:effectRef>
          <a:fontRef idx="minor">
            <a:schemeClr val="lt1"/>
          </a:fontRef>
        </p:style>
        <p:txBody>
          <a:bodyPr tIns="91439" bIns="91439" anchor="ctr"/>
          <a:lstStyle/>
          <a:p>
            <a:endParaRPr/>
          </a:p>
        </p:txBody>
      </p:sp>
      <p:sp>
        <p:nvSpPr>
          <p:cNvPr id="8" name="TextBox 7"/>
          <p:cNvSpPr txBox="1"/>
          <p:nvPr/>
        </p:nvSpPr>
        <p:spPr>
          <a:xfrm>
            <a:off x="18542070" y="3482577"/>
            <a:ext cx="5265848"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ctr"/>
            <a:r>
              <a:rPr lang="ru-RU" b="1" dirty="0" smtClean="0">
                <a:solidFill>
                  <a:srgbClr val="002060"/>
                </a:solidFill>
                <a:latin typeface="Times New Roman" pitchFamily="18" charset="0"/>
                <a:cs typeface="Times New Roman" pitchFamily="18" charset="0"/>
              </a:rPr>
              <a:t>Развитие </a:t>
            </a:r>
            <a:r>
              <a:rPr lang="ru-RU" b="1" dirty="0">
                <a:solidFill>
                  <a:srgbClr val="002060"/>
                </a:solidFill>
                <a:latin typeface="Times New Roman" pitchFamily="18" charset="0"/>
                <a:cs typeface="Times New Roman" pitchFamily="18" charset="0"/>
              </a:rPr>
              <a:t>навыков использования Интернета в быту и для решения практических </a:t>
            </a:r>
            <a:r>
              <a:rPr lang="ru-RU" b="1" dirty="0" smtClean="0">
                <a:solidFill>
                  <a:srgbClr val="002060"/>
                </a:solidFill>
                <a:latin typeface="Times New Roman" pitchFamily="18" charset="0"/>
                <a:cs typeface="Times New Roman" pitchFamily="18" charset="0"/>
              </a:rPr>
              <a:t>задач</a:t>
            </a:r>
            <a:endParaRPr kumimoji="0" lang="ru-RU" sz="3600" b="1" i="0" u="none" strike="noStrike" cap="none" spc="0" normalizeH="0" baseline="0" dirty="0">
              <a:ln>
                <a:noFill/>
              </a:ln>
              <a:solidFill>
                <a:srgbClr val="002060"/>
              </a:solidFill>
              <a:effectLst/>
              <a:uFillTx/>
              <a:latin typeface="Times New Roman" pitchFamily="18" charset="0"/>
              <a:cs typeface="Times New Roman" pitchFamily="18" charset="0"/>
              <a:sym typeface="Calibri"/>
            </a:endParaRPr>
          </a:p>
        </p:txBody>
      </p:sp>
      <p:sp>
        <p:nvSpPr>
          <p:cNvPr id="18"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720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Задачи проекта</a:t>
            </a:r>
          </a:p>
        </p:txBody>
      </p:sp>
      <p:pic>
        <p:nvPicPr>
          <p:cNvPr id="20"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Tree>
    <p:extLst>
      <p:ext uri="{BB962C8B-B14F-4D97-AF65-F5344CB8AC3E}">
        <p14:creationId xmlns:p14="http://schemas.microsoft.com/office/powerpoint/2010/main" xmlns="" val="1816332762"/>
      </p:ext>
    </p:extLst>
  </p:cSld>
  <p:clrMapOvr>
    <a:masterClrMapping/>
  </p:clrMapOvr>
  <p:transition>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bject 7"/>
          <p:cNvSpPr txBox="1">
            <a:spLocks noChangeArrowheads="1"/>
          </p:cNvSpPr>
          <p:nvPr/>
        </p:nvSpPr>
        <p:spPr bwMode="auto">
          <a:xfrm>
            <a:off x="11040533" y="4555068"/>
            <a:ext cx="12094635" cy="4556803"/>
          </a:xfrm>
          <a:prstGeom prst="rect">
            <a:avLst/>
          </a:prstGeom>
          <a:noFill/>
          <a:ln w="9525">
            <a:noFill/>
            <a:miter lim="800000"/>
            <a:headEnd/>
            <a:tailEnd/>
          </a:ln>
        </p:spPr>
        <p:txBody>
          <a:bodyPr lIns="0" tIns="16933" rIns="0" bIns="0">
            <a:spAutoFit/>
          </a:bodyPr>
          <a:lstStyle/>
          <a:p>
            <a:pPr algn="ctr"/>
            <a:endParaRPr lang="ru-RU" sz="5900" dirty="0">
              <a:solidFill>
                <a:srgbClr val="002060"/>
              </a:solidFill>
              <a:latin typeface="Times New Roman" pitchFamily="18" charset="0"/>
              <a:cs typeface="Times New Roman" pitchFamily="18" charset="0"/>
            </a:endParaRPr>
          </a:p>
          <a:p>
            <a:pPr algn="ctr"/>
            <a:r>
              <a:rPr lang="ru-RU" sz="5900" dirty="0">
                <a:solidFill>
                  <a:srgbClr val="002060"/>
                </a:solidFill>
                <a:latin typeface="Times New Roman" pitchFamily="18" charset="0"/>
                <a:cs typeface="Times New Roman" pitchFamily="18" charset="0"/>
              </a:rPr>
              <a:t>Развитие и поддержка системы добровольческого движения за счёт активного вовлечения обучающихся  в социально значимые мероприятия</a:t>
            </a:r>
          </a:p>
        </p:txBody>
      </p:sp>
      <p:pic>
        <p:nvPicPr>
          <p:cNvPr id="15363" name="Picture 3" descr="C:\Users\ИРИНА\Downloads\IMG_7988 (1).PNG"/>
          <p:cNvPicPr>
            <a:picLocks noChangeAspect="1" noChangeArrowheads="1"/>
          </p:cNvPicPr>
          <p:nvPr/>
        </p:nvPicPr>
        <p:blipFill>
          <a:blip r:embed="rId2" cstate="print"/>
          <a:srcRect/>
          <a:stretch>
            <a:fillRect/>
          </a:stretch>
        </p:blipFill>
        <p:spPr bwMode="auto">
          <a:xfrm>
            <a:off x="17377836" y="9093201"/>
            <a:ext cx="4224867" cy="4224867"/>
          </a:xfrm>
          <a:prstGeom prst="rect">
            <a:avLst/>
          </a:prstGeom>
          <a:noFill/>
          <a:ln w="9525">
            <a:noFill/>
            <a:miter lim="800000"/>
            <a:headEnd/>
            <a:tailEnd/>
          </a:ln>
        </p:spPr>
      </p:pic>
      <p:pic>
        <p:nvPicPr>
          <p:cNvPr id="15364" name="Рисунок 4"/>
          <p:cNvPicPr>
            <a:picLocks noChangeAspect="1" noChangeArrowheads="1"/>
          </p:cNvPicPr>
          <p:nvPr/>
        </p:nvPicPr>
        <p:blipFill>
          <a:blip r:embed="rId3" cstate="print"/>
          <a:srcRect/>
          <a:stretch>
            <a:fillRect/>
          </a:stretch>
        </p:blipFill>
        <p:spPr bwMode="auto">
          <a:xfrm>
            <a:off x="334436" y="300569"/>
            <a:ext cx="2307165" cy="2391832"/>
          </a:xfrm>
          <a:prstGeom prst="rect">
            <a:avLst/>
          </a:prstGeom>
          <a:noFill/>
          <a:ln w="9525">
            <a:noFill/>
            <a:miter lim="800000"/>
            <a:headEnd/>
            <a:tailEnd/>
          </a:ln>
        </p:spPr>
      </p:pic>
      <p:sp>
        <p:nvSpPr>
          <p:cNvPr id="15" name="Заголовок 2">
            <a:extLst>
              <a:ext uri="{FF2B5EF4-FFF2-40B4-BE49-F238E27FC236}"/>
            </a:extLst>
          </p:cNvPr>
          <p:cNvSpPr txBox="1">
            <a:spLocks/>
          </p:cNvSpPr>
          <p:nvPr/>
        </p:nvSpPr>
        <p:spPr>
          <a:xfrm>
            <a:off x="3166533" y="520701"/>
            <a:ext cx="20624800" cy="2123658"/>
          </a:xfrm>
          <a:prstGeom prst="rect">
            <a:avLst/>
          </a:prstGeom>
          <a:solidFill>
            <a:srgbClr val="155283"/>
          </a:solidFill>
        </p:spPr>
        <p:style>
          <a:lnRef idx="3">
            <a:schemeClr val="lt1"/>
          </a:lnRef>
          <a:fillRef idx="1">
            <a:schemeClr val="accent6"/>
          </a:fillRef>
          <a:effectRef idx="1">
            <a:schemeClr val="accent6"/>
          </a:effectRef>
          <a:fontRef idx="minor">
            <a:schemeClr val="lt1"/>
          </a:fontRef>
        </p:style>
        <p:txBody>
          <a:bodyPr lIns="0" tIns="0" rIns="0" bIns="0">
            <a:spAutoFit/>
          </a:bodyPr>
          <a:lstStyle/>
          <a:p>
            <a:pPr algn="ctr" defTabSz="1219170" hangingPunct="1">
              <a:defRPr/>
            </a:pPr>
            <a:r>
              <a:rPr lang="ru-RU" sz="2400" b="1" dirty="0">
                <a:solidFill>
                  <a:srgbClr val="736AAA"/>
                </a:solidFill>
                <a:latin typeface="Lucida Sans Unicode"/>
                <a:cs typeface="Lucida Sans Unicode"/>
              </a:rPr>
              <a:t/>
            </a:r>
            <a:br>
              <a:rPr lang="ru-RU" sz="2400" b="1" dirty="0">
                <a:solidFill>
                  <a:srgbClr val="736AAA"/>
                </a:solidFill>
                <a:latin typeface="Lucida Sans Unicode"/>
                <a:cs typeface="Lucida Sans Unicode"/>
              </a:rPr>
            </a:br>
            <a:r>
              <a:rPr lang="ru-RU" sz="4500" b="1" dirty="0">
                <a:solidFill>
                  <a:schemeClr val="bg1"/>
                </a:solidFill>
                <a:latin typeface="Times New Roman" pitchFamily="18" charset="0"/>
                <a:cs typeface="Times New Roman" pitchFamily="18" charset="0"/>
              </a:rPr>
              <a:t>ВОЛОНТЕРСКИЙ ЦЕНТР «ДОБРОВОЛЕЦ» СПБ ГБПОУ «АКАДЕМИЯ ТРАНСПОРТНЫХ ТЕХНОЛОГИЙ»</a:t>
            </a:r>
            <a:r>
              <a:rPr lang="ru-RU" sz="2400" b="1" dirty="0">
                <a:solidFill>
                  <a:schemeClr val="bg1"/>
                </a:solidFill>
                <a:latin typeface="Times New Roman" pitchFamily="18" charset="0"/>
                <a:cs typeface="Times New Roman" pitchFamily="18" charset="0"/>
              </a:rPr>
              <a:t/>
            </a:r>
            <a:br>
              <a:rPr lang="ru-RU" sz="2400" b="1" dirty="0">
                <a:solidFill>
                  <a:schemeClr val="bg1"/>
                </a:solidFill>
                <a:latin typeface="Times New Roman" pitchFamily="18" charset="0"/>
                <a:cs typeface="Times New Roman" pitchFamily="18" charset="0"/>
              </a:rPr>
            </a:br>
            <a:endParaRPr lang="ru-RU" sz="2400" b="1" dirty="0">
              <a:solidFill>
                <a:schemeClr val="bg1"/>
              </a:solidFill>
              <a:latin typeface="Times New Roman" pitchFamily="18" charset="0"/>
              <a:cs typeface="Times New Roman" pitchFamily="18" charset="0"/>
            </a:endParaRPr>
          </a:p>
        </p:txBody>
      </p:sp>
      <p:pic>
        <p:nvPicPr>
          <p:cNvPr id="1026" name="Picture 2" descr="C:\Users\ИРИНА\Downloads\IMG_8015.jpg"/>
          <p:cNvPicPr>
            <a:picLocks noChangeAspect="1" noChangeArrowheads="1"/>
          </p:cNvPicPr>
          <p:nvPr/>
        </p:nvPicPr>
        <p:blipFill>
          <a:blip r:embed="rId4" cstate="print"/>
          <a:srcRect/>
          <a:stretch>
            <a:fillRect/>
          </a:stretch>
        </p:blipFill>
        <p:spPr bwMode="auto">
          <a:xfrm>
            <a:off x="478699" y="3401616"/>
            <a:ext cx="10492512" cy="9217024"/>
          </a:xfrm>
          <a:prstGeom prst="rect">
            <a:avLst/>
          </a:prstGeom>
          <a:ln>
            <a:noFill/>
          </a:ln>
          <a:effectLst>
            <a:softEdge rad="112500"/>
          </a:effectLst>
        </p:spPr>
      </p:pic>
      <p:sp>
        <p:nvSpPr>
          <p:cNvPr id="15367" name="TextBox 20"/>
          <p:cNvSpPr txBox="1">
            <a:spLocks noChangeArrowheads="1"/>
          </p:cNvSpPr>
          <p:nvPr/>
        </p:nvSpPr>
        <p:spPr bwMode="auto">
          <a:xfrm>
            <a:off x="23130934" y="12035369"/>
            <a:ext cx="698501" cy="736600"/>
          </a:xfrm>
          <a:prstGeom prst="rect">
            <a:avLst/>
          </a:prstGeom>
          <a:noFill/>
          <a:ln w="9525">
            <a:noFill/>
            <a:miter lim="800000"/>
            <a:headEnd/>
            <a:tailEnd/>
          </a:ln>
        </p:spPr>
        <p:txBody>
          <a:bodyPr wrap="none" lIns="243834" tIns="121917" rIns="243834" bIns="121917">
            <a:spAutoFit/>
          </a:bodyPr>
          <a:lstStyle/>
          <a:p>
            <a:r>
              <a:rPr lang="ru-RU" altLang="ru-RU" sz="3200" b="1" dirty="0">
                <a:solidFill>
                  <a:srgbClr val="C00000"/>
                </a:solidFill>
                <a:latin typeface="Times New Roman" pitchFamily="18" charset="0"/>
                <a:cs typeface="Times New Roman" pitchFamily="18" charset="0"/>
              </a:rPr>
              <a:t>7</a:t>
            </a:r>
          </a:p>
        </p:txBody>
      </p:sp>
      <p:sp>
        <p:nvSpPr>
          <p:cNvPr id="14" name="object 17"/>
          <p:cNvSpPr txBox="1"/>
          <p:nvPr/>
        </p:nvSpPr>
        <p:spPr>
          <a:xfrm>
            <a:off x="10845800" y="3594103"/>
            <a:ext cx="11836400" cy="2002365"/>
          </a:xfrm>
          <a:prstGeom prst="rect">
            <a:avLst/>
          </a:prstGeom>
        </p:spPr>
        <p:txBody>
          <a:bodyPr lIns="0" tIns="33866" rIns="0" bIns="0">
            <a:spAutoFit/>
          </a:bodyPr>
          <a:lstStyle/>
          <a:p>
            <a:pPr marL="33866" algn="ctr">
              <a:spcBef>
                <a:spcPts val="267"/>
              </a:spcBef>
              <a:defRPr/>
            </a:pPr>
            <a:r>
              <a:rPr lang="ru-RU" sz="12800" b="1" spc="1387" dirty="0">
                <a:solidFill>
                  <a:srgbClr val="6F5DB0"/>
                </a:solidFill>
                <a:latin typeface="Lucida Sans Unicode"/>
                <a:cs typeface="Lucida Sans Unicode"/>
              </a:rPr>
              <a:t>ЦЕЛЬ</a:t>
            </a:r>
            <a:endParaRPr sz="12800" b="1" dirty="0">
              <a:latin typeface="Lucida Sans Unicode"/>
              <a:cs typeface="Lucida Sans Unicode"/>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xmlns="" id="{8FA2F950-83E4-4337-B296-255D8DA4A6C2}"/>
              </a:ext>
            </a:extLst>
          </p:cNvPr>
          <p:cNvGrpSpPr/>
          <p:nvPr/>
        </p:nvGrpSpPr>
        <p:grpSpPr>
          <a:xfrm>
            <a:off x="6907702" y="3029276"/>
            <a:ext cx="2196101" cy="2569904"/>
            <a:chOff x="1302731" y="1733550"/>
            <a:chExt cx="823538" cy="963714"/>
          </a:xfrm>
          <a:solidFill>
            <a:srgbClr val="D1BD2D"/>
          </a:solidFill>
        </p:grpSpPr>
        <p:sp>
          <p:nvSpPr>
            <p:cNvPr id="5" name="Oval 227">
              <a:extLst>
                <a:ext uri="{FF2B5EF4-FFF2-40B4-BE49-F238E27FC236}">
                  <a16:creationId xmlns:a16="http://schemas.microsoft.com/office/drawing/2014/main" xmlns="" id="{A5068B00-6AB9-4A1D-A16A-F06AA63618A8}"/>
                </a:ext>
              </a:extLst>
            </p:cNvPr>
            <p:cNvSpPr>
              <a:spLocks noChangeArrowheads="1"/>
            </p:cNvSpPr>
            <p:nvPr/>
          </p:nvSpPr>
          <p:spPr bwMode="auto">
            <a:xfrm>
              <a:off x="1495470" y="1733550"/>
              <a:ext cx="438048" cy="438060"/>
            </a:xfrm>
            <a:prstGeom prst="ellipse">
              <a:avLst/>
            </a:prstGeom>
            <a:grpFill/>
            <a:ln w="9525">
              <a:noFill/>
              <a:round/>
              <a:headEnd/>
              <a:tailEnd/>
            </a:ln>
          </p:spPr>
          <p:txBody>
            <a:bodyPr/>
            <a:lstStyle/>
            <a:p>
              <a:pPr algn="ctr" hangingPunct="1">
                <a:defRPr/>
              </a:pPr>
              <a:r>
                <a:rPr lang="en-US" b="1" dirty="0">
                  <a:solidFill>
                    <a:srgbClr val="FFFFFF"/>
                  </a:solidFill>
                  <a:latin typeface="Roboto"/>
                  <a:cs typeface="+mn-cs"/>
                </a:rPr>
                <a:t>1</a:t>
              </a:r>
            </a:p>
          </p:txBody>
        </p:sp>
        <p:sp>
          <p:nvSpPr>
            <p:cNvPr id="6" name="Freeform 228">
              <a:extLst>
                <a:ext uri="{FF2B5EF4-FFF2-40B4-BE49-F238E27FC236}">
                  <a16:creationId xmlns:a16="http://schemas.microsoft.com/office/drawing/2014/main" xmlns="" id="{A1CC134B-B62A-41B0-8452-123CC1C0301A}"/>
                </a:ext>
              </a:extLst>
            </p:cNvPr>
            <p:cNvSpPr>
              <a:spLocks/>
            </p:cNvSpPr>
            <p:nvPr/>
          </p:nvSpPr>
          <p:spPr bwMode="auto">
            <a:xfrm>
              <a:off x="1302731" y="2241686"/>
              <a:ext cx="823538" cy="45557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grpFill/>
            <a:ln w="9525">
              <a:noFill/>
              <a:round/>
              <a:headEnd/>
              <a:tailEnd/>
            </a:ln>
          </p:spPr>
          <p:txBody>
            <a:bodyPr/>
            <a:lstStyle/>
            <a:p>
              <a:pPr hangingPunct="1">
                <a:defRPr/>
              </a:pPr>
              <a:endParaRPr lang="en-US" b="1" dirty="0">
                <a:solidFill>
                  <a:srgbClr val="FFFFFF"/>
                </a:solidFill>
                <a:latin typeface="Roboto"/>
                <a:cs typeface="+mn-cs"/>
              </a:endParaRPr>
            </a:p>
          </p:txBody>
        </p:sp>
      </p:grpSp>
      <p:sp>
        <p:nvSpPr>
          <p:cNvPr id="24579" name="Rectangle 45"/>
          <p:cNvSpPr>
            <a:spLocks noChangeArrowheads="1"/>
          </p:cNvSpPr>
          <p:nvPr/>
        </p:nvSpPr>
        <p:spPr bwMode="auto">
          <a:xfrm flipH="1">
            <a:off x="3781380" y="5668435"/>
            <a:ext cx="9020220" cy="6633632"/>
          </a:xfrm>
          <a:prstGeom prst="rect">
            <a:avLst/>
          </a:prstGeom>
          <a:solidFill>
            <a:srgbClr val="D1BD2D"/>
          </a:solidFill>
          <a:ln w="0">
            <a:noFill/>
            <a:miter lim="800000"/>
            <a:headEnd/>
            <a:tailEnd/>
          </a:ln>
        </p:spPr>
        <p:txBody>
          <a:bodyPr lIns="243834" tIns="121917" rIns="243834" bIns="121917"/>
          <a:lstStyle/>
          <a:p>
            <a:pPr algn="ctr" eaLnBrk="1" hangingPunct="1"/>
            <a:endParaRPr lang="ru-RU" altLang="ru-RU" sz="2900" dirty="0">
              <a:solidFill>
                <a:srgbClr val="FFFFFF"/>
              </a:solidFill>
              <a:latin typeface="Roboto"/>
            </a:endParaRPr>
          </a:p>
        </p:txBody>
      </p:sp>
      <p:grpSp>
        <p:nvGrpSpPr>
          <p:cNvPr id="3" name="Group 8"/>
          <p:cNvGrpSpPr>
            <a:grpSpLocks/>
          </p:cNvGrpSpPr>
          <p:nvPr/>
        </p:nvGrpSpPr>
        <p:grpSpPr bwMode="auto">
          <a:xfrm>
            <a:off x="17128067" y="3029276"/>
            <a:ext cx="2192867" cy="2569635"/>
            <a:chOff x="3329844" y="1733553"/>
            <a:chExt cx="823538" cy="963708"/>
          </a:xfrm>
          <a:solidFill>
            <a:srgbClr val="92D050"/>
          </a:solidFill>
        </p:grpSpPr>
        <p:sp>
          <p:nvSpPr>
            <p:cNvPr id="10" name="Oval 227">
              <a:extLst>
                <a:ext uri="{FF2B5EF4-FFF2-40B4-BE49-F238E27FC236}">
                  <a16:creationId xmlns:a16="http://schemas.microsoft.com/office/drawing/2014/main" xmlns="" id="{A3FC177B-7D8E-4EE4-B321-2578F809CC13}"/>
                </a:ext>
              </a:extLst>
            </p:cNvPr>
            <p:cNvSpPr>
              <a:spLocks noChangeArrowheads="1"/>
            </p:cNvSpPr>
            <p:nvPr/>
          </p:nvSpPr>
          <p:spPr bwMode="auto">
            <a:xfrm>
              <a:off x="3522215" y="1733553"/>
              <a:ext cx="438796" cy="438193"/>
            </a:xfrm>
            <a:prstGeom prst="ellipse">
              <a:avLst/>
            </a:prstGeom>
            <a:grpFill/>
            <a:ln w="9525">
              <a:noFill/>
              <a:round/>
              <a:headEnd/>
              <a:tailEnd/>
            </a:ln>
          </p:spPr>
          <p:txBody>
            <a:bodyPr/>
            <a:lstStyle/>
            <a:p>
              <a:pPr algn="ctr" hangingPunct="1">
                <a:defRPr/>
              </a:pPr>
              <a:r>
                <a:rPr lang="en-US" b="1" dirty="0">
                  <a:solidFill>
                    <a:srgbClr val="FFFFFF"/>
                  </a:solidFill>
                  <a:latin typeface="Roboto"/>
                  <a:cs typeface="+mn-cs"/>
                </a:rPr>
                <a:t>2</a:t>
              </a:r>
            </a:p>
          </p:txBody>
        </p:sp>
        <p:sp>
          <p:nvSpPr>
            <p:cNvPr id="11" name="Freeform 228">
              <a:extLst>
                <a:ext uri="{FF2B5EF4-FFF2-40B4-BE49-F238E27FC236}">
                  <a16:creationId xmlns:a16="http://schemas.microsoft.com/office/drawing/2014/main" xmlns="" id="{61D50AD1-56EE-4DAA-9ADE-4E38916DBE76}"/>
                </a:ext>
              </a:extLst>
            </p:cNvPr>
            <p:cNvSpPr>
              <a:spLocks/>
            </p:cNvSpPr>
            <p:nvPr/>
          </p:nvSpPr>
          <p:spPr bwMode="auto">
            <a:xfrm>
              <a:off x="3329844" y="2241603"/>
              <a:ext cx="823538" cy="455658"/>
            </a:xfrm>
            <a:custGeom>
              <a:avLst/>
              <a:gdLst/>
              <a:ahLst/>
              <a:cxnLst>
                <a:cxn ang="0">
                  <a:pos x="33" y="17"/>
                </a:cxn>
                <a:cxn ang="0">
                  <a:pos x="27" y="2"/>
                </a:cxn>
                <a:cxn ang="0">
                  <a:pos x="23" y="0"/>
                </a:cxn>
                <a:cxn ang="0">
                  <a:pos x="9" y="0"/>
                </a:cxn>
                <a:cxn ang="0">
                  <a:pos x="6" y="2"/>
                </a:cxn>
                <a:cxn ang="0">
                  <a:pos x="0" y="17"/>
                </a:cxn>
                <a:cxn ang="0">
                  <a:pos x="1" y="18"/>
                </a:cxn>
                <a:cxn ang="0">
                  <a:pos x="5" y="18"/>
                </a:cxn>
                <a:cxn ang="0">
                  <a:pos x="6" y="17"/>
                </a:cxn>
                <a:cxn ang="0">
                  <a:pos x="9" y="10"/>
                </a:cxn>
                <a:cxn ang="0">
                  <a:pos x="9" y="10"/>
                </a:cxn>
                <a:cxn ang="0">
                  <a:pos x="9" y="17"/>
                </a:cxn>
                <a:cxn ang="0">
                  <a:pos x="10" y="18"/>
                </a:cxn>
                <a:cxn ang="0">
                  <a:pos x="24" y="18"/>
                </a:cxn>
                <a:cxn ang="0">
                  <a:pos x="24" y="17"/>
                </a:cxn>
                <a:cxn ang="0">
                  <a:pos x="24" y="10"/>
                </a:cxn>
                <a:cxn ang="0">
                  <a:pos x="25" y="10"/>
                </a:cxn>
                <a:cxn ang="0">
                  <a:pos x="27" y="17"/>
                </a:cxn>
                <a:cxn ang="0">
                  <a:pos x="28" y="18"/>
                </a:cxn>
                <a:cxn ang="0">
                  <a:pos x="32" y="18"/>
                </a:cxn>
                <a:cxn ang="0">
                  <a:pos x="33" y="17"/>
                </a:cxn>
              </a:cxnLst>
              <a:rect l="0" t="0" r="r" b="b"/>
              <a:pathLst>
                <a:path w="33" h="18">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grpFill/>
            <a:ln w="9525">
              <a:noFill/>
              <a:round/>
              <a:headEnd/>
              <a:tailEnd/>
            </a:ln>
          </p:spPr>
          <p:txBody>
            <a:bodyPr/>
            <a:lstStyle/>
            <a:p>
              <a:pPr hangingPunct="1">
                <a:defRPr/>
              </a:pPr>
              <a:endParaRPr lang="en-US" b="1" dirty="0">
                <a:solidFill>
                  <a:srgbClr val="FFFFFF"/>
                </a:solidFill>
                <a:latin typeface="Roboto"/>
                <a:cs typeface="+mn-cs"/>
              </a:endParaRPr>
            </a:p>
          </p:txBody>
        </p:sp>
      </p:grpSp>
      <p:sp>
        <p:nvSpPr>
          <p:cNvPr id="12" name="Rectangle 45">
            <a:extLst>
              <a:ext uri="{FF2B5EF4-FFF2-40B4-BE49-F238E27FC236}">
                <a16:creationId xmlns:a16="http://schemas.microsoft.com/office/drawing/2014/main" xmlns="" id="{606A96E2-CAE6-4348-B370-1616BCC2CB90}"/>
              </a:ext>
            </a:extLst>
          </p:cNvPr>
          <p:cNvSpPr>
            <a:spLocks noChangeArrowheads="1"/>
          </p:cNvSpPr>
          <p:nvPr/>
        </p:nvSpPr>
        <p:spPr bwMode="auto">
          <a:xfrm flipH="1">
            <a:off x="13873654" y="5668435"/>
            <a:ext cx="8757745" cy="6633632"/>
          </a:xfrm>
          <a:prstGeom prst="rect">
            <a:avLst/>
          </a:prstGeom>
          <a:solidFill>
            <a:srgbClr val="92D050"/>
          </a:solidFill>
          <a:ln w="0">
            <a:noFill/>
            <a:prstDash val="solid"/>
            <a:miter lim="800000"/>
            <a:headEnd/>
            <a:tailEnd/>
          </a:ln>
        </p:spPr>
        <p:txBody>
          <a:bodyPr lIns="243834" tIns="121917" rIns="243834" bIns="121917"/>
          <a:lstStyle/>
          <a:p>
            <a:pPr marL="571500" indent="-571500" algn="ctr"/>
            <a:endParaRPr lang="ru-RU" sz="4800" dirty="0" smtClean="0">
              <a:solidFill>
                <a:srgbClr val="002060"/>
              </a:solidFill>
              <a:latin typeface="Times New Roman" pitchFamily="18" charset="0"/>
              <a:cs typeface="Times New Roman" pitchFamily="18" charset="0"/>
            </a:endParaRPr>
          </a:p>
          <a:p>
            <a:pPr marL="571500" indent="-571500" algn="ctr"/>
            <a:endParaRPr lang="ru-RU" sz="6000" b="1" dirty="0" smtClean="0">
              <a:solidFill>
                <a:srgbClr val="002060"/>
              </a:solidFill>
              <a:latin typeface="Times New Roman" pitchFamily="18" charset="0"/>
              <a:cs typeface="Times New Roman" pitchFamily="18" charset="0"/>
            </a:endParaRPr>
          </a:p>
          <a:p>
            <a:pPr marL="571500" indent="-571500" algn="ctr"/>
            <a:r>
              <a:rPr lang="ru-RU" sz="6000" b="1" dirty="0" smtClean="0">
                <a:solidFill>
                  <a:srgbClr val="002060"/>
                </a:solidFill>
                <a:latin typeface="Times New Roman" pitchFamily="18" charset="0"/>
                <a:cs typeface="Times New Roman" pitchFamily="18" charset="0"/>
              </a:rPr>
              <a:t>Проблема разрыва связи поколений</a:t>
            </a:r>
            <a:endParaRPr lang="ru-RU" sz="6000" b="1" dirty="0">
              <a:solidFill>
                <a:srgbClr val="002060"/>
              </a:solidFill>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xmlns="" id="{3E48E972-CF72-4EA1-B47A-768FBE3B3A5F}"/>
              </a:ext>
            </a:extLst>
          </p:cNvPr>
          <p:cNvSpPr/>
          <p:nvPr/>
        </p:nvSpPr>
        <p:spPr>
          <a:xfrm>
            <a:off x="4581752" y="7420568"/>
            <a:ext cx="6988220" cy="3016204"/>
          </a:xfrm>
          <a:prstGeom prst="rect">
            <a:avLst/>
          </a:prstGeom>
        </p:spPr>
        <p:txBody>
          <a:bodyPr wrap="square" lIns="243834" tIns="121917" rIns="243834" bIns="121917">
            <a:spAutoFit/>
          </a:bodyPr>
          <a:lstStyle/>
          <a:p>
            <a:pPr marL="571500" indent="-571500" algn="ctr"/>
            <a:r>
              <a:rPr lang="ru-RU" sz="6000" b="1" dirty="0" smtClean="0">
                <a:solidFill>
                  <a:srgbClr val="002060"/>
                </a:solidFill>
                <a:latin typeface="Times New Roman" pitchFamily="18" charset="0"/>
                <a:cs typeface="Times New Roman" pitchFamily="18" charset="0"/>
              </a:rPr>
              <a:t>    Социальная изоляция и одиночество</a:t>
            </a:r>
          </a:p>
        </p:txBody>
      </p:sp>
      <p:sp>
        <p:nvSpPr>
          <p:cNvPr id="27"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lang="ru-RU" altLang="ru-RU" sz="6600" dirty="0" smtClean="0">
                <a:solidFill>
                  <a:schemeClr val="bg1"/>
                </a:solidFill>
                <a:latin typeface="Times New Roman" pitchFamily="18" charset="0"/>
                <a:ea typeface="Verdana" pitchFamily="34" charset="0"/>
                <a:cs typeface="Times New Roman" pitchFamily="18" charset="0"/>
                <a:sym typeface="Calibri Light"/>
              </a:rPr>
              <a:t>Актуальность</a:t>
            </a:r>
            <a:r>
              <a:rPr kumimoji="0" lang="ru-RU" altLang="ru-RU" sz="66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 проекта</a:t>
            </a:r>
          </a:p>
        </p:txBody>
      </p:sp>
      <p:pic>
        <p:nvPicPr>
          <p:cNvPr id="28"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Oval 15"/>
          <p:cNvSpPr>
            <a:spLocks noChangeArrowheads="1"/>
          </p:cNvSpPr>
          <p:nvPr/>
        </p:nvSpPr>
        <p:spPr bwMode="auto">
          <a:xfrm>
            <a:off x="10731503" y="4415369"/>
            <a:ext cx="2882899" cy="2882899"/>
          </a:xfrm>
          <a:prstGeom prst="ellipse">
            <a:avLst/>
          </a:prstGeom>
          <a:solidFill>
            <a:schemeClr val="bg2">
              <a:lumMod val="75000"/>
            </a:schemeClr>
          </a:solidFill>
          <a:ln w="9525">
            <a:noFill/>
            <a:round/>
            <a:headEnd/>
            <a:tailEnd/>
          </a:ln>
        </p:spPr>
        <p:txBody>
          <a:bodyPr lIns="243834" tIns="121917" rIns="243834" bIns="121917"/>
          <a:lstStyle/>
          <a:p>
            <a:pPr algn="ctr"/>
            <a:r>
              <a:rPr lang="ru-RU" sz="8800" b="1" dirty="0" smtClean="0">
                <a:solidFill>
                  <a:schemeClr val="bg1"/>
                </a:solidFill>
                <a:latin typeface="Times New Roman" pitchFamily="18" charset="0"/>
                <a:cs typeface="Times New Roman" pitchFamily="18" charset="0"/>
              </a:rPr>
              <a:t>2</a:t>
            </a:r>
            <a:endParaRPr lang="ru-RU" sz="8800" b="1" dirty="0">
              <a:solidFill>
                <a:schemeClr val="bg1"/>
              </a:solidFill>
              <a:latin typeface="Times New Roman" pitchFamily="18" charset="0"/>
              <a:cs typeface="Times New Roman" pitchFamily="18" charset="0"/>
            </a:endParaRPr>
          </a:p>
        </p:txBody>
      </p:sp>
      <p:sp>
        <p:nvSpPr>
          <p:cNvPr id="17" name="Oval 16"/>
          <p:cNvSpPr/>
          <p:nvPr/>
        </p:nvSpPr>
        <p:spPr bwMode="auto">
          <a:xfrm>
            <a:off x="18448867" y="4415369"/>
            <a:ext cx="2882901" cy="2882899"/>
          </a:xfrm>
          <a:prstGeom prst="ellipse">
            <a:avLst/>
          </a:prstGeom>
          <a:solidFill>
            <a:srgbClr val="FFC000"/>
          </a:solidFill>
          <a:ln w="9525">
            <a:noFill/>
            <a:round/>
            <a:headEnd/>
            <a:tailEnd/>
          </a:ln>
        </p:spPr>
        <p:txBody>
          <a:bodyPr lIns="243834" tIns="121917" rIns="243834" bIns="121917"/>
          <a:lstStyle/>
          <a:p>
            <a:pPr algn="ctr">
              <a:defRPr/>
            </a:pPr>
            <a:r>
              <a:rPr lang="ru-RU" sz="8800" b="1" dirty="0" smtClean="0">
                <a:solidFill>
                  <a:schemeClr val="bg1"/>
                </a:solidFill>
                <a:latin typeface="Times New Roman" pitchFamily="18" charset="0"/>
                <a:cs typeface="Times New Roman" pitchFamily="18" charset="0"/>
              </a:rPr>
              <a:t>3</a:t>
            </a:r>
            <a:endParaRPr lang="en-US" b="1" dirty="0">
              <a:solidFill>
                <a:schemeClr val="bg1"/>
              </a:solidFill>
              <a:latin typeface="Times New Roman" pitchFamily="18" charset="0"/>
              <a:cs typeface="Times New Roman" pitchFamily="18" charset="0"/>
            </a:endParaRPr>
          </a:p>
        </p:txBody>
      </p:sp>
      <p:sp>
        <p:nvSpPr>
          <p:cNvPr id="89092" name="Oval 1"/>
          <p:cNvSpPr>
            <a:spLocks noChangeArrowheads="1"/>
          </p:cNvSpPr>
          <p:nvPr/>
        </p:nvSpPr>
        <p:spPr bwMode="auto">
          <a:xfrm>
            <a:off x="3018369" y="4415369"/>
            <a:ext cx="2882899" cy="2882899"/>
          </a:xfrm>
          <a:prstGeom prst="ellipse">
            <a:avLst/>
          </a:prstGeom>
          <a:solidFill>
            <a:schemeClr val="accent1"/>
          </a:solidFill>
          <a:ln w="9525">
            <a:noFill/>
            <a:round/>
            <a:headEnd/>
            <a:tailEnd/>
          </a:ln>
        </p:spPr>
        <p:txBody>
          <a:bodyPr lIns="243834" tIns="121917" rIns="243834" bIns="121917"/>
          <a:lstStyle/>
          <a:p>
            <a:pPr algn="ctr"/>
            <a:r>
              <a:rPr lang="ru-RU" sz="8800" b="1" dirty="0" smtClean="0">
                <a:solidFill>
                  <a:schemeClr val="bg1"/>
                </a:solidFill>
                <a:latin typeface="Times New Roman" pitchFamily="18" charset="0"/>
                <a:cs typeface="Times New Roman" pitchFamily="18" charset="0"/>
              </a:rPr>
              <a:t>1</a:t>
            </a:r>
            <a:endParaRPr lang="ru-RU" b="1" dirty="0">
              <a:solidFill>
                <a:schemeClr val="bg1"/>
              </a:solidFill>
              <a:latin typeface="Times New Roman" pitchFamily="18" charset="0"/>
              <a:cs typeface="Times New Roman" pitchFamily="18" charset="0"/>
            </a:endParaRPr>
          </a:p>
        </p:txBody>
      </p:sp>
      <p:sp>
        <p:nvSpPr>
          <p:cNvPr id="3691" name="Footer Text"/>
          <p:cNvSpPr txBox="1"/>
          <p:nvPr/>
        </p:nvSpPr>
        <p:spPr>
          <a:xfrm>
            <a:off x="1016001" y="8009467"/>
            <a:ext cx="6578599" cy="1477328"/>
          </a:xfrm>
          <a:prstGeom prst="rect">
            <a:avLst/>
          </a:prstGeom>
          <a:noFill/>
        </p:spPr>
        <p:txBody>
          <a:bodyPr wrap="square" lIns="0" tIns="0" rIns="0" bIns="0">
            <a:spAutoFit/>
          </a:bodyPr>
          <a:lstStyle/>
          <a:p>
            <a:pPr algn="ctr"/>
            <a:r>
              <a:rPr lang="ru-RU" sz="4800" b="1" dirty="0" smtClean="0">
                <a:solidFill>
                  <a:srgbClr val="002060"/>
                </a:solidFill>
                <a:latin typeface="Times New Roman" pitchFamily="18" charset="0"/>
                <a:cs typeface="Times New Roman" pitchFamily="18" charset="0"/>
              </a:rPr>
              <a:t>Подготовительный </a:t>
            </a:r>
          </a:p>
          <a:p>
            <a:pPr algn="ctr"/>
            <a:r>
              <a:rPr lang="ru-RU" sz="4800" b="1" dirty="0" smtClean="0">
                <a:solidFill>
                  <a:srgbClr val="002060"/>
                </a:solidFill>
                <a:latin typeface="Times New Roman" pitchFamily="18" charset="0"/>
                <a:ea typeface="Open Sans" panose="020B0606030504020204" pitchFamily="34" charset="0"/>
                <a:cs typeface="Times New Roman" pitchFamily="18" charset="0"/>
              </a:rPr>
              <a:t>(сентябрь 2023 года)</a:t>
            </a:r>
            <a:endParaRPr lang="ru-RU" sz="4800" b="1" dirty="0">
              <a:solidFill>
                <a:srgbClr val="002060"/>
              </a:solidFill>
              <a:latin typeface="Times New Roman" pitchFamily="18" charset="0"/>
              <a:ea typeface="Open Sans" panose="020B0606030504020204" pitchFamily="34" charset="0"/>
              <a:cs typeface="Times New Roman" pitchFamily="18" charset="0"/>
            </a:endParaRPr>
          </a:p>
        </p:txBody>
      </p:sp>
      <p:sp>
        <p:nvSpPr>
          <p:cNvPr id="3692" name="Footer Text"/>
          <p:cNvSpPr txBox="1"/>
          <p:nvPr/>
        </p:nvSpPr>
        <p:spPr>
          <a:xfrm>
            <a:off x="8729135" y="8009467"/>
            <a:ext cx="6887635" cy="2215991"/>
          </a:xfrm>
          <a:prstGeom prst="rect">
            <a:avLst/>
          </a:prstGeom>
          <a:noFill/>
        </p:spPr>
        <p:txBody>
          <a:bodyPr lIns="0" tIns="0" rIns="0" bIns="0">
            <a:spAutoFit/>
          </a:bodyPr>
          <a:lstStyle/>
          <a:p>
            <a:pPr algn="ctr"/>
            <a:r>
              <a:rPr lang="ru-RU" sz="4800" b="1" dirty="0" smtClean="0">
                <a:solidFill>
                  <a:srgbClr val="002060"/>
                </a:solidFill>
                <a:latin typeface="Times New Roman" pitchFamily="18" charset="0"/>
                <a:cs typeface="Times New Roman" pitchFamily="18" charset="0"/>
              </a:rPr>
              <a:t>Основной</a:t>
            </a:r>
          </a:p>
          <a:p>
            <a:pPr algn="ctr"/>
            <a:r>
              <a:rPr lang="ru-RU" sz="4800" b="1" dirty="0" smtClean="0">
                <a:solidFill>
                  <a:srgbClr val="002060"/>
                </a:solidFill>
                <a:latin typeface="Times New Roman" pitchFamily="18" charset="0"/>
                <a:ea typeface="Open Sans" panose="020B0606030504020204" pitchFamily="34" charset="0"/>
                <a:cs typeface="Times New Roman" pitchFamily="18" charset="0"/>
              </a:rPr>
              <a:t>(октябрь 2023 года – </a:t>
            </a:r>
          </a:p>
          <a:p>
            <a:pPr algn="ctr"/>
            <a:r>
              <a:rPr lang="ru-RU" sz="4800" b="1" dirty="0" smtClean="0">
                <a:solidFill>
                  <a:srgbClr val="002060"/>
                </a:solidFill>
                <a:latin typeface="Times New Roman" pitchFamily="18" charset="0"/>
                <a:ea typeface="Open Sans" panose="020B0606030504020204" pitchFamily="34" charset="0"/>
                <a:cs typeface="Times New Roman" pitchFamily="18" charset="0"/>
              </a:rPr>
              <a:t>май 2024 года)</a:t>
            </a:r>
            <a:endParaRPr lang="ru-RU" sz="4800" b="1" dirty="0">
              <a:solidFill>
                <a:srgbClr val="002060"/>
              </a:solidFill>
              <a:latin typeface="Times New Roman" pitchFamily="18" charset="0"/>
              <a:ea typeface="Open Sans" panose="020B0606030504020204" pitchFamily="34" charset="0"/>
              <a:cs typeface="Times New Roman" pitchFamily="18" charset="0"/>
            </a:endParaRPr>
          </a:p>
        </p:txBody>
      </p:sp>
      <p:sp>
        <p:nvSpPr>
          <p:cNvPr id="3693" name="Footer Text"/>
          <p:cNvSpPr txBox="1"/>
          <p:nvPr/>
        </p:nvSpPr>
        <p:spPr>
          <a:xfrm>
            <a:off x="16446503" y="8009467"/>
            <a:ext cx="6883400" cy="1477328"/>
          </a:xfrm>
          <a:prstGeom prst="rect">
            <a:avLst/>
          </a:prstGeom>
          <a:noFill/>
        </p:spPr>
        <p:txBody>
          <a:bodyPr lIns="0" tIns="0" rIns="0" bIns="0">
            <a:spAutoFit/>
          </a:bodyPr>
          <a:lstStyle/>
          <a:p>
            <a:pPr algn="ctr"/>
            <a:r>
              <a:rPr lang="ru-RU" sz="4800" b="1" dirty="0" smtClean="0">
                <a:solidFill>
                  <a:srgbClr val="002060"/>
                </a:solidFill>
                <a:latin typeface="Times New Roman" pitchFamily="18" charset="0"/>
                <a:cs typeface="Times New Roman" pitchFamily="18" charset="0"/>
              </a:rPr>
              <a:t>Завершающий (июнь 2024 года)</a:t>
            </a:r>
            <a:endParaRPr lang="ru-RU" sz="4800" b="1" dirty="0">
              <a:solidFill>
                <a:srgbClr val="002060"/>
              </a:solidFill>
              <a:latin typeface="Times New Roman" pitchFamily="18" charset="0"/>
              <a:ea typeface="Open Sans" panose="020B0606030504020204" pitchFamily="34" charset="0"/>
              <a:cs typeface="Times New Roman" pitchFamily="18" charset="0"/>
            </a:endParaRPr>
          </a:p>
        </p:txBody>
      </p:sp>
      <p:cxnSp>
        <p:nvCxnSpPr>
          <p:cNvPr id="6258" name="Straight Connector 6257"/>
          <p:cNvCxnSpPr/>
          <p:nvPr/>
        </p:nvCxnSpPr>
        <p:spPr>
          <a:xfrm>
            <a:off x="16018935" y="8009467"/>
            <a:ext cx="25400" cy="3860800"/>
          </a:xfrm>
          <a:prstGeom prst="line">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305800" y="8009467"/>
            <a:ext cx="21168" cy="3860800"/>
          </a:xfrm>
          <a:prstGeom prst="line">
            <a:avLst/>
          </a:prstGeom>
          <a:ln w="381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88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 </a:t>
            </a:r>
            <a:r>
              <a:rPr kumimoji="0" lang="ru-RU" altLang="ru-RU" sz="72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Этапы реализации проекта</a:t>
            </a:r>
            <a:endParaRPr kumimoji="0" lang="ru-RU" altLang="ru-RU" sz="88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22" name="Рисунок 6"/>
          <p:cNvPicPr>
            <a:picLocks noChangeAspect="1"/>
          </p:cNvPicPr>
          <p:nvPr/>
        </p:nvPicPr>
        <p:blipFill>
          <a:blip r:embed="rId2" cstate="print"/>
          <a:srcRect/>
          <a:stretch>
            <a:fillRect/>
          </a:stretch>
        </p:blipFill>
        <p:spPr bwMode="auto">
          <a:xfrm>
            <a:off x="1016001" y="599610"/>
            <a:ext cx="3201987" cy="3321980"/>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GoloJS\Downloads\IMG_5644.PNG"/>
          <p:cNvPicPr>
            <a:picLocks noChangeAspect="1" noChangeArrowheads="1"/>
          </p:cNvPicPr>
          <p:nvPr/>
        </p:nvPicPr>
        <p:blipFill>
          <a:blip r:embed="rId2" cstate="print"/>
          <a:srcRect/>
          <a:stretch>
            <a:fillRect/>
          </a:stretch>
        </p:blipFill>
        <p:spPr bwMode="auto">
          <a:xfrm>
            <a:off x="12703310" y="2861441"/>
            <a:ext cx="11228551" cy="5052848"/>
          </a:xfrm>
          <a:prstGeom prst="rect">
            <a:avLst/>
          </a:prstGeom>
          <a:noFill/>
        </p:spPr>
      </p:pic>
      <p:sp>
        <p:nvSpPr>
          <p:cNvPr id="67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7</a:t>
            </a:fld>
            <a:endParaRPr/>
          </a:p>
        </p:txBody>
      </p:sp>
      <p:sp>
        <p:nvSpPr>
          <p:cNvPr id="680" name="This is your text slide"/>
          <p:cNvSpPr txBox="1"/>
          <p:nvPr/>
        </p:nvSpPr>
        <p:spPr>
          <a:xfrm>
            <a:off x="3770847" y="3419226"/>
            <a:ext cx="8380413" cy="11079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6000" b="1">
                <a:solidFill>
                  <a:srgbClr val="FFFFFF"/>
                </a:solidFill>
                <a:latin typeface="OpenSans-Semibold"/>
                <a:ea typeface="OpenSans-Semibold"/>
                <a:cs typeface="OpenSans-Semibold"/>
                <a:sym typeface="OpenSans-Semibold"/>
              </a:defRPr>
            </a:lvl1pPr>
          </a:lstStyle>
          <a:p>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Партнер</a:t>
            </a:r>
            <a:endParaRPr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82" name="Subtitle Text Demo"/>
          <p:cNvSpPr txBox="1"/>
          <p:nvPr/>
        </p:nvSpPr>
        <p:spPr>
          <a:xfrm>
            <a:off x="3770847" y="3650059"/>
            <a:ext cx="4459110" cy="64632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914400">
              <a:defRPr sz="3000">
                <a:solidFill>
                  <a:srgbClr val="FFFFFF"/>
                </a:solidFill>
                <a:latin typeface="OpenSans"/>
                <a:ea typeface="OpenSans"/>
                <a:cs typeface="OpenSans"/>
                <a:sym typeface="OpenSans"/>
              </a:defRPr>
            </a:lvl1pPr>
          </a:lstStyle>
          <a:p>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88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 </a:t>
            </a:r>
            <a:r>
              <a:rPr kumimoji="0" lang="ru-RU" altLang="ru-RU" sz="66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Методы реализации проекта</a:t>
            </a:r>
            <a:endParaRPr kumimoji="0" lang="ru-RU" altLang="ru-RU" sz="88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9" name="Рисунок 6"/>
          <p:cNvPicPr>
            <a:picLocks noChangeAspect="1"/>
          </p:cNvPicPr>
          <p:nvPr/>
        </p:nvPicPr>
        <p:blipFill>
          <a:blip r:embed="rId3" cstate="print"/>
          <a:srcRect/>
          <a:stretch>
            <a:fillRect/>
          </a:stretch>
        </p:blipFill>
        <p:spPr bwMode="auto">
          <a:xfrm>
            <a:off x="989013" y="377825"/>
            <a:ext cx="3201987" cy="3321980"/>
          </a:xfrm>
          <a:prstGeom prst="rect">
            <a:avLst/>
          </a:prstGeom>
          <a:noFill/>
          <a:ln w="9525">
            <a:noFill/>
            <a:miter lim="800000"/>
            <a:headEnd/>
            <a:tailEnd/>
          </a:ln>
        </p:spPr>
      </p:pic>
      <p:graphicFrame>
        <p:nvGraphicFramePr>
          <p:cNvPr id="11" name="Схема 10">
            <a:extLst>
              <a:ext uri="{FF2B5EF4-FFF2-40B4-BE49-F238E27FC236}">
                <a16:creationId xmlns:a16="http://schemas.microsoft.com/office/drawing/2014/main" xmlns="" id="{5C8F88FB-0FD8-4378-A80A-E74B3BE1BCA5}"/>
              </a:ext>
            </a:extLst>
          </p:cNvPr>
          <p:cNvGraphicFramePr/>
          <p:nvPr/>
        </p:nvGraphicFramePr>
        <p:xfrm>
          <a:off x="3048000" y="2172135"/>
          <a:ext cx="12293600" cy="111645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med">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88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 </a:t>
            </a:r>
            <a:r>
              <a:rPr kumimoji="0" lang="ru-RU" altLang="ru-RU" sz="66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План реализации проекта</a:t>
            </a:r>
            <a:endParaRPr kumimoji="0" lang="ru-RU" altLang="ru-RU" sz="88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9"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
        <p:nvSpPr>
          <p:cNvPr id="10" name="Freeform 28"/>
          <p:cNvSpPr>
            <a:spLocks/>
          </p:cNvSpPr>
          <p:nvPr/>
        </p:nvSpPr>
        <p:spPr bwMode="auto">
          <a:xfrm rot="510397" flipH="1" flipV="1">
            <a:off x="8661400" y="4516969"/>
            <a:ext cx="3810000" cy="2311400"/>
          </a:xfrm>
          <a:custGeom>
            <a:avLst/>
            <a:gdLst>
              <a:gd name="T0" fmla="*/ 2147483646 w 944"/>
              <a:gd name="T1" fmla="*/ 689602566 h 574"/>
              <a:gd name="T2" fmla="*/ 1506368660 w 944"/>
              <a:gd name="T3" fmla="*/ 68503916 h 574"/>
              <a:gd name="T4" fmla="*/ 1506368660 w 944"/>
              <a:gd name="T5" fmla="*/ 276297367 h 574"/>
              <a:gd name="T6" fmla="*/ 544856234 w 944"/>
              <a:gd name="T7" fmla="*/ 276297367 h 574"/>
              <a:gd name="T8" fmla="*/ 0 w 944"/>
              <a:gd name="T9" fmla="*/ 0 h 574"/>
              <a:gd name="T10" fmla="*/ 0 w 944"/>
              <a:gd name="T11" fmla="*/ 20550420 h 574"/>
              <a:gd name="T12" fmla="*/ 109886615 w 944"/>
              <a:gd name="T13" fmla="*/ 308265358 h 574"/>
              <a:gd name="T14" fmla="*/ 686794374 w 944"/>
              <a:gd name="T15" fmla="*/ 954482362 h 574"/>
              <a:gd name="T16" fmla="*/ 1011875863 w 944"/>
              <a:gd name="T17" fmla="*/ 1100623043 h 574"/>
              <a:gd name="T18" fmla="*/ 1506368660 w 944"/>
              <a:gd name="T19" fmla="*/ 1100623043 h 574"/>
              <a:gd name="T20" fmla="*/ 1506368660 w 944"/>
              <a:gd name="T21" fmla="*/ 1310701216 h 574"/>
              <a:gd name="T22" fmla="*/ 2147483646 w 944"/>
              <a:gd name="T23" fmla="*/ 689602566 h 5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4"/>
              <a:gd name="T37" fmla="*/ 0 h 574"/>
              <a:gd name="T38" fmla="*/ 944 w 944"/>
              <a:gd name="T39" fmla="*/ 574 h 5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4" h="574">
                <a:moveTo>
                  <a:pt x="944" y="302"/>
                </a:moveTo>
                <a:cubicBezTo>
                  <a:pt x="658" y="30"/>
                  <a:pt x="658" y="30"/>
                  <a:pt x="658" y="30"/>
                </a:cubicBezTo>
                <a:cubicBezTo>
                  <a:pt x="658" y="121"/>
                  <a:pt x="658" y="121"/>
                  <a:pt x="658" y="121"/>
                </a:cubicBezTo>
                <a:cubicBezTo>
                  <a:pt x="238" y="121"/>
                  <a:pt x="238" y="121"/>
                  <a:pt x="238" y="121"/>
                </a:cubicBezTo>
                <a:cubicBezTo>
                  <a:pt x="74" y="126"/>
                  <a:pt x="15" y="50"/>
                  <a:pt x="0" y="0"/>
                </a:cubicBezTo>
                <a:cubicBezTo>
                  <a:pt x="0" y="9"/>
                  <a:pt x="0" y="9"/>
                  <a:pt x="0" y="9"/>
                </a:cubicBezTo>
                <a:cubicBezTo>
                  <a:pt x="0" y="55"/>
                  <a:pt x="17" y="100"/>
                  <a:pt x="48" y="135"/>
                </a:cubicBezTo>
                <a:cubicBezTo>
                  <a:pt x="300" y="418"/>
                  <a:pt x="300" y="418"/>
                  <a:pt x="300" y="418"/>
                </a:cubicBezTo>
                <a:cubicBezTo>
                  <a:pt x="336" y="459"/>
                  <a:pt x="388" y="482"/>
                  <a:pt x="442" y="482"/>
                </a:cubicBezTo>
                <a:cubicBezTo>
                  <a:pt x="658" y="482"/>
                  <a:pt x="658" y="482"/>
                  <a:pt x="658" y="482"/>
                </a:cubicBezTo>
                <a:cubicBezTo>
                  <a:pt x="658" y="574"/>
                  <a:pt x="658" y="574"/>
                  <a:pt x="658" y="574"/>
                </a:cubicBezTo>
                <a:lnTo>
                  <a:pt x="944" y="302"/>
                </a:lnTo>
                <a:close/>
              </a:path>
            </a:pathLst>
          </a:custGeom>
          <a:solidFill>
            <a:schemeClr val="accent6">
              <a:lumMod val="50000"/>
            </a:schemeClr>
          </a:solidFill>
          <a:ln w="15875" cap="flat">
            <a:noFill/>
            <a:prstDash val="solid"/>
            <a:miter lim="800000"/>
            <a:headEnd/>
            <a:tailEnd/>
          </a:ln>
        </p:spPr>
        <p:txBody>
          <a:bodyPr lIns="243834" tIns="121917" rIns="243834" bIns="121917"/>
          <a:lstStyle/>
          <a:p>
            <a:endParaRPr lang="ru-RU"/>
          </a:p>
        </p:txBody>
      </p:sp>
      <p:sp>
        <p:nvSpPr>
          <p:cNvPr id="11" name="Freeform 87"/>
          <p:cNvSpPr>
            <a:spLocks/>
          </p:cNvSpPr>
          <p:nvPr/>
        </p:nvSpPr>
        <p:spPr bwMode="auto">
          <a:xfrm rot="8264763" flipH="1" flipV="1">
            <a:off x="8170335" y="6438903"/>
            <a:ext cx="3805768" cy="2311400"/>
          </a:xfrm>
          <a:custGeom>
            <a:avLst/>
            <a:gdLst>
              <a:gd name="T0" fmla="*/ 2048946473 w 944"/>
              <a:gd name="T1" fmla="*/ 1002167373 h 573"/>
              <a:gd name="T2" fmla="*/ 1472679522 w 944"/>
              <a:gd name="T3" fmla="*/ 354648630 h 573"/>
              <a:gd name="T4" fmla="*/ 1147959120 w 944"/>
              <a:gd name="T5" fmla="*/ 208213574 h 573"/>
              <a:gd name="T6" fmla="*/ 654017098 w 944"/>
              <a:gd name="T7" fmla="*/ 208213574 h 573"/>
              <a:gd name="T8" fmla="*/ 654017098 w 944"/>
              <a:gd name="T9" fmla="*/ 0 h 573"/>
              <a:gd name="T10" fmla="*/ 0 w 944"/>
              <a:gd name="T11" fmla="*/ 622350501 h 573"/>
              <a:gd name="T12" fmla="*/ 654017098 w 944"/>
              <a:gd name="T13" fmla="*/ 1244702514 h 573"/>
              <a:gd name="T14" fmla="*/ 654017098 w 944"/>
              <a:gd name="T15" fmla="*/ 1034200230 h 573"/>
              <a:gd name="T16" fmla="*/ 1614460002 w 944"/>
              <a:gd name="T17" fmla="*/ 1034200230 h 573"/>
              <a:gd name="T18" fmla="*/ 2147483646 w 944"/>
              <a:gd name="T19" fmla="*/ 1311055426 h 573"/>
              <a:gd name="T20" fmla="*/ 2147483646 w 944"/>
              <a:gd name="T21" fmla="*/ 1292750288 h 573"/>
              <a:gd name="T22" fmla="*/ 2048946473 w 944"/>
              <a:gd name="T23" fmla="*/ 1002167373 h 5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4"/>
              <a:gd name="T37" fmla="*/ 0 h 573"/>
              <a:gd name="T38" fmla="*/ 944 w 944"/>
              <a:gd name="T39" fmla="*/ 573 h 5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4" h="573">
                <a:moveTo>
                  <a:pt x="896" y="438"/>
                </a:moveTo>
                <a:cubicBezTo>
                  <a:pt x="644" y="155"/>
                  <a:pt x="644" y="155"/>
                  <a:pt x="644" y="155"/>
                </a:cubicBezTo>
                <a:cubicBezTo>
                  <a:pt x="608" y="114"/>
                  <a:pt x="556" y="91"/>
                  <a:pt x="502" y="91"/>
                </a:cubicBezTo>
                <a:cubicBezTo>
                  <a:pt x="286" y="91"/>
                  <a:pt x="286" y="91"/>
                  <a:pt x="286" y="91"/>
                </a:cubicBezTo>
                <a:cubicBezTo>
                  <a:pt x="286" y="0"/>
                  <a:pt x="286" y="0"/>
                  <a:pt x="286" y="0"/>
                </a:cubicBezTo>
                <a:cubicBezTo>
                  <a:pt x="0" y="272"/>
                  <a:pt x="0" y="272"/>
                  <a:pt x="0" y="272"/>
                </a:cubicBezTo>
                <a:cubicBezTo>
                  <a:pt x="286" y="544"/>
                  <a:pt x="286" y="544"/>
                  <a:pt x="286" y="544"/>
                </a:cubicBezTo>
                <a:cubicBezTo>
                  <a:pt x="286" y="452"/>
                  <a:pt x="286" y="452"/>
                  <a:pt x="286" y="452"/>
                </a:cubicBezTo>
                <a:cubicBezTo>
                  <a:pt x="706" y="452"/>
                  <a:pt x="706" y="452"/>
                  <a:pt x="706" y="452"/>
                </a:cubicBezTo>
                <a:cubicBezTo>
                  <a:pt x="870" y="448"/>
                  <a:pt x="929" y="524"/>
                  <a:pt x="944" y="573"/>
                </a:cubicBezTo>
                <a:cubicBezTo>
                  <a:pt x="944" y="565"/>
                  <a:pt x="944" y="565"/>
                  <a:pt x="944" y="565"/>
                </a:cubicBezTo>
                <a:cubicBezTo>
                  <a:pt x="944" y="518"/>
                  <a:pt x="927" y="473"/>
                  <a:pt x="896" y="438"/>
                </a:cubicBezTo>
                <a:close/>
              </a:path>
            </a:pathLst>
          </a:custGeom>
          <a:solidFill>
            <a:schemeClr val="accent2"/>
          </a:solidFill>
          <a:ln w="15875" cap="flat">
            <a:noFill/>
            <a:prstDash val="solid"/>
            <a:miter lim="800000"/>
            <a:headEnd/>
            <a:tailEnd/>
          </a:ln>
        </p:spPr>
        <p:txBody>
          <a:bodyPr lIns="243834" tIns="121917" rIns="243834" bIns="121917"/>
          <a:lstStyle/>
          <a:p>
            <a:endParaRPr lang="ru-RU"/>
          </a:p>
        </p:txBody>
      </p:sp>
      <p:sp>
        <p:nvSpPr>
          <p:cNvPr id="13" name="Freeform 89"/>
          <p:cNvSpPr>
            <a:spLocks/>
          </p:cNvSpPr>
          <p:nvPr/>
        </p:nvSpPr>
        <p:spPr bwMode="auto">
          <a:xfrm rot="-5420135" flipH="1" flipV="1">
            <a:off x="9290051" y="7850717"/>
            <a:ext cx="3810000" cy="2315632"/>
          </a:xfrm>
          <a:custGeom>
            <a:avLst/>
            <a:gdLst>
              <a:gd name="T0" fmla="*/ 2147483646 w 944"/>
              <a:gd name="T1" fmla="*/ 690865176 h 574"/>
              <a:gd name="T2" fmla="*/ 1506368660 w 944"/>
              <a:gd name="T3" fmla="*/ 68629342 h 574"/>
              <a:gd name="T4" fmla="*/ 1506368660 w 944"/>
              <a:gd name="T5" fmla="*/ 276803247 h 574"/>
              <a:gd name="T6" fmla="*/ 544856234 w 944"/>
              <a:gd name="T7" fmla="*/ 276803247 h 574"/>
              <a:gd name="T8" fmla="*/ 0 w 944"/>
              <a:gd name="T9" fmla="*/ 0 h 574"/>
              <a:gd name="T10" fmla="*/ 0 w 944"/>
              <a:gd name="T11" fmla="*/ 20588046 h 574"/>
              <a:gd name="T12" fmla="*/ 109886615 w 944"/>
              <a:gd name="T13" fmla="*/ 308829768 h 574"/>
              <a:gd name="T14" fmla="*/ 686794374 w 944"/>
              <a:gd name="T15" fmla="*/ 956229947 h 574"/>
              <a:gd name="T16" fmla="*/ 1011875863 w 944"/>
              <a:gd name="T17" fmla="*/ 1102638201 h 574"/>
              <a:gd name="T18" fmla="*/ 1506368660 w 944"/>
              <a:gd name="T19" fmla="*/ 1102638201 h 574"/>
              <a:gd name="T20" fmla="*/ 1506368660 w 944"/>
              <a:gd name="T21" fmla="*/ 1313101011 h 574"/>
              <a:gd name="T22" fmla="*/ 2147483646 w 944"/>
              <a:gd name="T23" fmla="*/ 690865176 h 5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4"/>
              <a:gd name="T37" fmla="*/ 0 h 574"/>
              <a:gd name="T38" fmla="*/ 944 w 944"/>
              <a:gd name="T39" fmla="*/ 574 h 5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4" h="574">
                <a:moveTo>
                  <a:pt x="944" y="302"/>
                </a:moveTo>
                <a:cubicBezTo>
                  <a:pt x="658" y="30"/>
                  <a:pt x="658" y="30"/>
                  <a:pt x="658" y="30"/>
                </a:cubicBezTo>
                <a:cubicBezTo>
                  <a:pt x="658" y="121"/>
                  <a:pt x="658" y="121"/>
                  <a:pt x="658" y="121"/>
                </a:cubicBezTo>
                <a:cubicBezTo>
                  <a:pt x="238" y="121"/>
                  <a:pt x="238" y="121"/>
                  <a:pt x="238" y="121"/>
                </a:cubicBezTo>
                <a:cubicBezTo>
                  <a:pt x="74" y="126"/>
                  <a:pt x="15" y="50"/>
                  <a:pt x="0" y="0"/>
                </a:cubicBezTo>
                <a:cubicBezTo>
                  <a:pt x="0" y="9"/>
                  <a:pt x="0" y="9"/>
                  <a:pt x="0" y="9"/>
                </a:cubicBezTo>
                <a:cubicBezTo>
                  <a:pt x="0" y="55"/>
                  <a:pt x="17" y="100"/>
                  <a:pt x="48" y="135"/>
                </a:cubicBezTo>
                <a:cubicBezTo>
                  <a:pt x="300" y="418"/>
                  <a:pt x="300" y="418"/>
                  <a:pt x="300" y="418"/>
                </a:cubicBezTo>
                <a:cubicBezTo>
                  <a:pt x="336" y="459"/>
                  <a:pt x="388" y="482"/>
                  <a:pt x="442" y="482"/>
                </a:cubicBezTo>
                <a:cubicBezTo>
                  <a:pt x="658" y="482"/>
                  <a:pt x="658" y="482"/>
                  <a:pt x="658" y="482"/>
                </a:cubicBezTo>
                <a:cubicBezTo>
                  <a:pt x="658" y="574"/>
                  <a:pt x="658" y="574"/>
                  <a:pt x="658" y="574"/>
                </a:cubicBezTo>
                <a:lnTo>
                  <a:pt x="944" y="302"/>
                </a:lnTo>
                <a:close/>
              </a:path>
            </a:pathLst>
          </a:custGeom>
          <a:solidFill>
            <a:srgbClr val="C00000"/>
          </a:solidFill>
          <a:ln w="15875" cap="flat">
            <a:noFill/>
            <a:prstDash val="solid"/>
            <a:miter lim="800000"/>
            <a:headEnd/>
            <a:tailEnd/>
          </a:ln>
        </p:spPr>
        <p:txBody>
          <a:bodyPr lIns="243834" tIns="121917" rIns="243834" bIns="121917"/>
          <a:lstStyle/>
          <a:p>
            <a:endParaRPr lang="ru-RU"/>
          </a:p>
        </p:txBody>
      </p:sp>
      <p:sp>
        <p:nvSpPr>
          <p:cNvPr id="14" name="Freeform 33"/>
          <p:cNvSpPr>
            <a:spLocks/>
          </p:cNvSpPr>
          <p:nvPr/>
        </p:nvSpPr>
        <p:spPr bwMode="auto">
          <a:xfrm rot="16022559" flipH="1">
            <a:off x="11601451" y="7880352"/>
            <a:ext cx="3810000" cy="2315632"/>
          </a:xfrm>
          <a:custGeom>
            <a:avLst/>
            <a:gdLst>
              <a:gd name="T0" fmla="*/ 2147483646 w 944"/>
              <a:gd name="T1" fmla="*/ 690865176 h 574"/>
              <a:gd name="T2" fmla="*/ 1506368660 w 944"/>
              <a:gd name="T3" fmla="*/ 68629342 h 574"/>
              <a:gd name="T4" fmla="*/ 1506368660 w 944"/>
              <a:gd name="T5" fmla="*/ 276803247 h 574"/>
              <a:gd name="T6" fmla="*/ 544856234 w 944"/>
              <a:gd name="T7" fmla="*/ 276803247 h 574"/>
              <a:gd name="T8" fmla="*/ 0 w 944"/>
              <a:gd name="T9" fmla="*/ 0 h 574"/>
              <a:gd name="T10" fmla="*/ 0 w 944"/>
              <a:gd name="T11" fmla="*/ 20588046 h 574"/>
              <a:gd name="T12" fmla="*/ 109886615 w 944"/>
              <a:gd name="T13" fmla="*/ 308829768 h 574"/>
              <a:gd name="T14" fmla="*/ 686794374 w 944"/>
              <a:gd name="T15" fmla="*/ 956229947 h 574"/>
              <a:gd name="T16" fmla="*/ 1011875863 w 944"/>
              <a:gd name="T17" fmla="*/ 1102638201 h 574"/>
              <a:gd name="T18" fmla="*/ 1506368660 w 944"/>
              <a:gd name="T19" fmla="*/ 1102638201 h 574"/>
              <a:gd name="T20" fmla="*/ 1506368660 w 944"/>
              <a:gd name="T21" fmla="*/ 1313101011 h 574"/>
              <a:gd name="T22" fmla="*/ 2147483646 w 944"/>
              <a:gd name="T23" fmla="*/ 690865176 h 5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4"/>
              <a:gd name="T37" fmla="*/ 0 h 574"/>
              <a:gd name="T38" fmla="*/ 944 w 944"/>
              <a:gd name="T39" fmla="*/ 574 h 5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4" h="574">
                <a:moveTo>
                  <a:pt x="944" y="302"/>
                </a:moveTo>
                <a:cubicBezTo>
                  <a:pt x="658" y="30"/>
                  <a:pt x="658" y="30"/>
                  <a:pt x="658" y="30"/>
                </a:cubicBezTo>
                <a:cubicBezTo>
                  <a:pt x="658" y="121"/>
                  <a:pt x="658" y="121"/>
                  <a:pt x="658" y="121"/>
                </a:cubicBezTo>
                <a:cubicBezTo>
                  <a:pt x="238" y="121"/>
                  <a:pt x="238" y="121"/>
                  <a:pt x="238" y="121"/>
                </a:cubicBezTo>
                <a:cubicBezTo>
                  <a:pt x="74" y="126"/>
                  <a:pt x="15" y="50"/>
                  <a:pt x="0" y="0"/>
                </a:cubicBezTo>
                <a:cubicBezTo>
                  <a:pt x="0" y="9"/>
                  <a:pt x="0" y="9"/>
                  <a:pt x="0" y="9"/>
                </a:cubicBezTo>
                <a:cubicBezTo>
                  <a:pt x="0" y="55"/>
                  <a:pt x="17" y="100"/>
                  <a:pt x="48" y="135"/>
                </a:cubicBezTo>
                <a:cubicBezTo>
                  <a:pt x="300" y="418"/>
                  <a:pt x="300" y="418"/>
                  <a:pt x="300" y="418"/>
                </a:cubicBezTo>
                <a:cubicBezTo>
                  <a:pt x="336" y="459"/>
                  <a:pt x="388" y="482"/>
                  <a:pt x="442" y="482"/>
                </a:cubicBezTo>
                <a:cubicBezTo>
                  <a:pt x="658" y="482"/>
                  <a:pt x="658" y="482"/>
                  <a:pt x="658" y="482"/>
                </a:cubicBezTo>
                <a:cubicBezTo>
                  <a:pt x="658" y="574"/>
                  <a:pt x="658" y="574"/>
                  <a:pt x="658" y="574"/>
                </a:cubicBezTo>
                <a:lnTo>
                  <a:pt x="944" y="302"/>
                </a:lnTo>
                <a:close/>
              </a:path>
            </a:pathLst>
          </a:custGeom>
          <a:solidFill>
            <a:srgbClr val="0070C0"/>
          </a:solidFill>
          <a:ln w="15875" cap="flat">
            <a:noFill/>
            <a:prstDash val="solid"/>
            <a:miter lim="800000"/>
            <a:headEnd/>
            <a:tailEnd/>
          </a:ln>
        </p:spPr>
        <p:txBody>
          <a:bodyPr lIns="243834" tIns="121917" rIns="243834" bIns="121917"/>
          <a:lstStyle/>
          <a:p>
            <a:endParaRPr lang="ru-RU"/>
          </a:p>
        </p:txBody>
      </p:sp>
      <p:sp>
        <p:nvSpPr>
          <p:cNvPr id="15" name="Freeform 32">
            <a:extLst>
              <a:ext uri="{FF2B5EF4-FFF2-40B4-BE49-F238E27FC236}">
                <a16:creationId xmlns:a16="http://schemas.microsoft.com/office/drawing/2014/main" xmlns="" id="{C79F976D-5CA9-4D40-9FCA-7477ED308810}"/>
              </a:ext>
            </a:extLst>
          </p:cNvPr>
          <p:cNvSpPr>
            <a:spLocks/>
          </p:cNvSpPr>
          <p:nvPr/>
        </p:nvSpPr>
        <p:spPr bwMode="auto">
          <a:xfrm rot="2337661" flipH="1">
            <a:off x="12691535" y="6244169"/>
            <a:ext cx="3805768" cy="2311400"/>
          </a:xfrm>
          <a:custGeom>
            <a:avLst/>
            <a:gdLst>
              <a:gd name="T0" fmla="*/ 896 w 944"/>
              <a:gd name="T1" fmla="*/ 438 h 573"/>
              <a:gd name="T2" fmla="*/ 644 w 944"/>
              <a:gd name="T3" fmla="*/ 155 h 573"/>
              <a:gd name="T4" fmla="*/ 502 w 944"/>
              <a:gd name="T5" fmla="*/ 91 h 573"/>
              <a:gd name="T6" fmla="*/ 286 w 944"/>
              <a:gd name="T7" fmla="*/ 91 h 573"/>
              <a:gd name="T8" fmla="*/ 286 w 944"/>
              <a:gd name="T9" fmla="*/ 0 h 573"/>
              <a:gd name="T10" fmla="*/ 0 w 944"/>
              <a:gd name="T11" fmla="*/ 272 h 573"/>
              <a:gd name="T12" fmla="*/ 286 w 944"/>
              <a:gd name="T13" fmla="*/ 544 h 573"/>
              <a:gd name="T14" fmla="*/ 286 w 944"/>
              <a:gd name="T15" fmla="*/ 452 h 573"/>
              <a:gd name="T16" fmla="*/ 706 w 944"/>
              <a:gd name="T17" fmla="*/ 452 h 573"/>
              <a:gd name="T18" fmla="*/ 944 w 944"/>
              <a:gd name="T19" fmla="*/ 573 h 573"/>
              <a:gd name="T20" fmla="*/ 944 w 944"/>
              <a:gd name="T21" fmla="*/ 565 h 573"/>
              <a:gd name="T22" fmla="*/ 896 w 944"/>
              <a:gd name="T23" fmla="*/ 438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4" h="573">
                <a:moveTo>
                  <a:pt x="896" y="438"/>
                </a:moveTo>
                <a:cubicBezTo>
                  <a:pt x="644" y="155"/>
                  <a:pt x="644" y="155"/>
                  <a:pt x="644" y="155"/>
                </a:cubicBezTo>
                <a:cubicBezTo>
                  <a:pt x="608" y="114"/>
                  <a:pt x="556" y="91"/>
                  <a:pt x="502" y="91"/>
                </a:cubicBezTo>
                <a:cubicBezTo>
                  <a:pt x="286" y="91"/>
                  <a:pt x="286" y="91"/>
                  <a:pt x="286" y="91"/>
                </a:cubicBezTo>
                <a:cubicBezTo>
                  <a:pt x="286" y="0"/>
                  <a:pt x="286" y="0"/>
                  <a:pt x="286" y="0"/>
                </a:cubicBezTo>
                <a:cubicBezTo>
                  <a:pt x="0" y="272"/>
                  <a:pt x="0" y="272"/>
                  <a:pt x="0" y="272"/>
                </a:cubicBezTo>
                <a:cubicBezTo>
                  <a:pt x="286" y="544"/>
                  <a:pt x="286" y="544"/>
                  <a:pt x="286" y="544"/>
                </a:cubicBezTo>
                <a:cubicBezTo>
                  <a:pt x="286" y="452"/>
                  <a:pt x="286" y="452"/>
                  <a:pt x="286" y="452"/>
                </a:cubicBezTo>
                <a:cubicBezTo>
                  <a:pt x="706" y="452"/>
                  <a:pt x="706" y="452"/>
                  <a:pt x="706" y="452"/>
                </a:cubicBezTo>
                <a:cubicBezTo>
                  <a:pt x="870" y="448"/>
                  <a:pt x="929" y="524"/>
                  <a:pt x="944" y="573"/>
                </a:cubicBezTo>
                <a:cubicBezTo>
                  <a:pt x="944" y="565"/>
                  <a:pt x="944" y="565"/>
                  <a:pt x="944" y="565"/>
                </a:cubicBezTo>
                <a:cubicBezTo>
                  <a:pt x="944" y="518"/>
                  <a:pt x="927" y="473"/>
                  <a:pt x="896" y="438"/>
                </a:cubicBezTo>
                <a:close/>
              </a:path>
            </a:pathLst>
          </a:custGeom>
          <a:solidFill>
            <a:srgbClr val="7030A0"/>
          </a:solidFill>
          <a:ln w="15875" cap="flat">
            <a:noFill/>
            <a:prstDash val="solid"/>
            <a:miter lim="800000"/>
            <a:headEnd/>
            <a:tailEnd/>
          </a:ln>
        </p:spPr>
        <p:txBody>
          <a:bodyPr lIns="243834" tIns="121917" rIns="243834" bIns="121917"/>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endParaRPr lang="en-US" dirty="0"/>
          </a:p>
        </p:txBody>
      </p:sp>
      <p:sp>
        <p:nvSpPr>
          <p:cNvPr id="16" name="Freeform 34"/>
          <p:cNvSpPr>
            <a:spLocks/>
          </p:cNvSpPr>
          <p:nvPr/>
        </p:nvSpPr>
        <p:spPr bwMode="auto">
          <a:xfrm rot="10092027" flipH="1">
            <a:off x="12069235" y="4466169"/>
            <a:ext cx="3805765" cy="2311400"/>
          </a:xfrm>
          <a:custGeom>
            <a:avLst/>
            <a:gdLst>
              <a:gd name="T0" fmla="*/ 2147483646 w 944"/>
              <a:gd name="T1" fmla="*/ 689602566 h 574"/>
              <a:gd name="T2" fmla="*/ 1504694390 w 944"/>
              <a:gd name="T3" fmla="*/ 68503916 h 574"/>
              <a:gd name="T4" fmla="*/ 1504694390 w 944"/>
              <a:gd name="T5" fmla="*/ 276297367 h 574"/>
              <a:gd name="T6" fmla="*/ 544250648 w 944"/>
              <a:gd name="T7" fmla="*/ 276297367 h 574"/>
              <a:gd name="T8" fmla="*/ 0 w 944"/>
              <a:gd name="T9" fmla="*/ 0 h 574"/>
              <a:gd name="T10" fmla="*/ 0 w 944"/>
              <a:gd name="T11" fmla="*/ 20550420 h 574"/>
              <a:gd name="T12" fmla="*/ 109764481 w 944"/>
              <a:gd name="T13" fmla="*/ 308265358 h 574"/>
              <a:gd name="T14" fmla="*/ 686031028 w 944"/>
              <a:gd name="T15" fmla="*/ 954482362 h 574"/>
              <a:gd name="T16" fmla="*/ 1010751203 w 944"/>
              <a:gd name="T17" fmla="*/ 1100623043 h 574"/>
              <a:gd name="T18" fmla="*/ 1504694390 w 944"/>
              <a:gd name="T19" fmla="*/ 1100623043 h 574"/>
              <a:gd name="T20" fmla="*/ 1504694390 w 944"/>
              <a:gd name="T21" fmla="*/ 1310701216 h 574"/>
              <a:gd name="T22" fmla="*/ 2147483646 w 944"/>
              <a:gd name="T23" fmla="*/ 689602566 h 5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4"/>
              <a:gd name="T37" fmla="*/ 0 h 574"/>
              <a:gd name="T38" fmla="*/ 944 w 944"/>
              <a:gd name="T39" fmla="*/ 574 h 5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4" h="574">
                <a:moveTo>
                  <a:pt x="944" y="302"/>
                </a:moveTo>
                <a:cubicBezTo>
                  <a:pt x="658" y="30"/>
                  <a:pt x="658" y="30"/>
                  <a:pt x="658" y="30"/>
                </a:cubicBezTo>
                <a:cubicBezTo>
                  <a:pt x="658" y="121"/>
                  <a:pt x="658" y="121"/>
                  <a:pt x="658" y="121"/>
                </a:cubicBezTo>
                <a:cubicBezTo>
                  <a:pt x="238" y="121"/>
                  <a:pt x="238" y="121"/>
                  <a:pt x="238" y="121"/>
                </a:cubicBezTo>
                <a:cubicBezTo>
                  <a:pt x="74" y="126"/>
                  <a:pt x="15" y="50"/>
                  <a:pt x="0" y="0"/>
                </a:cubicBezTo>
                <a:cubicBezTo>
                  <a:pt x="0" y="9"/>
                  <a:pt x="0" y="9"/>
                  <a:pt x="0" y="9"/>
                </a:cubicBezTo>
                <a:cubicBezTo>
                  <a:pt x="0" y="55"/>
                  <a:pt x="17" y="100"/>
                  <a:pt x="48" y="135"/>
                </a:cubicBezTo>
                <a:cubicBezTo>
                  <a:pt x="300" y="418"/>
                  <a:pt x="300" y="418"/>
                  <a:pt x="300" y="418"/>
                </a:cubicBezTo>
                <a:cubicBezTo>
                  <a:pt x="336" y="459"/>
                  <a:pt x="388" y="482"/>
                  <a:pt x="442" y="482"/>
                </a:cubicBezTo>
                <a:cubicBezTo>
                  <a:pt x="658" y="482"/>
                  <a:pt x="658" y="482"/>
                  <a:pt x="658" y="482"/>
                </a:cubicBezTo>
                <a:cubicBezTo>
                  <a:pt x="658" y="574"/>
                  <a:pt x="658" y="574"/>
                  <a:pt x="658" y="574"/>
                </a:cubicBezTo>
                <a:lnTo>
                  <a:pt x="944" y="302"/>
                </a:lnTo>
                <a:close/>
              </a:path>
            </a:pathLst>
          </a:custGeom>
          <a:solidFill>
            <a:schemeClr val="bg2">
              <a:lumMod val="50000"/>
            </a:schemeClr>
          </a:solidFill>
          <a:ln w="15875" cap="flat">
            <a:noFill/>
            <a:prstDash val="solid"/>
            <a:miter lim="800000"/>
            <a:headEnd/>
            <a:tailEnd/>
          </a:ln>
        </p:spPr>
        <p:txBody>
          <a:bodyPr lIns="243834" tIns="121917" rIns="243834" bIns="121917"/>
          <a:lstStyle/>
          <a:p>
            <a:endParaRPr lang="ru-RU"/>
          </a:p>
        </p:txBody>
      </p:sp>
      <p:sp>
        <p:nvSpPr>
          <p:cNvPr id="17" name="Прямоугольник 16"/>
          <p:cNvSpPr/>
          <p:nvPr/>
        </p:nvSpPr>
        <p:spPr>
          <a:xfrm>
            <a:off x="2174567" y="3699805"/>
            <a:ext cx="6746737" cy="2123658"/>
          </a:xfrm>
          <a:prstGeom prst="rect">
            <a:avLst/>
          </a:prstGeom>
        </p:spPr>
        <p:txBody>
          <a:bodyPr wrap="square">
            <a:spAutoFit/>
          </a:bodyPr>
          <a:lstStyle/>
          <a:p>
            <a:pPr algn="ctr"/>
            <a:r>
              <a:rPr lang="ru-RU" sz="4400" b="1" dirty="0" smtClean="0">
                <a:solidFill>
                  <a:srgbClr val="002060"/>
                </a:solidFill>
                <a:latin typeface="Times New Roman" pitchFamily="18" charset="0"/>
                <a:cs typeface="Times New Roman" pitchFamily="18" charset="0"/>
              </a:rPr>
              <a:t>Формирование инициативной группы центра «Доброволец»</a:t>
            </a:r>
            <a:endParaRPr lang="ru-RU" sz="4400" b="1" dirty="0">
              <a:solidFill>
                <a:srgbClr val="002060"/>
              </a:solidFill>
              <a:latin typeface="Times New Roman" pitchFamily="18" charset="0"/>
              <a:cs typeface="Times New Roman" pitchFamily="18" charset="0"/>
            </a:endParaRPr>
          </a:p>
        </p:txBody>
      </p:sp>
      <p:sp>
        <p:nvSpPr>
          <p:cNvPr id="18" name="Прямоугольник 17"/>
          <p:cNvSpPr/>
          <p:nvPr/>
        </p:nvSpPr>
        <p:spPr>
          <a:xfrm>
            <a:off x="989013" y="6990139"/>
            <a:ext cx="7634400" cy="2123658"/>
          </a:xfrm>
          <a:prstGeom prst="rect">
            <a:avLst/>
          </a:prstGeom>
        </p:spPr>
        <p:txBody>
          <a:bodyPr wrap="square">
            <a:spAutoFit/>
          </a:bodyPr>
          <a:lstStyle/>
          <a:p>
            <a:pPr algn="ctr"/>
            <a:r>
              <a:rPr lang="ru-RU" sz="4400" b="1" dirty="0" smtClean="0">
                <a:solidFill>
                  <a:schemeClr val="accent1">
                    <a:lumMod val="50000"/>
                  </a:schemeClr>
                </a:solidFill>
                <a:latin typeface="Times New Roman" pitchFamily="18" charset="0"/>
                <a:cs typeface="Times New Roman" pitchFamily="18" charset="0"/>
              </a:rPr>
              <a:t>Заключение договора о сотрудничестве с РОО «МДК «</a:t>
            </a:r>
            <a:r>
              <a:rPr lang="ru-RU" sz="4400" b="1" dirty="0" err="1" smtClean="0">
                <a:solidFill>
                  <a:schemeClr val="accent1">
                    <a:lumMod val="50000"/>
                  </a:schemeClr>
                </a:solidFill>
                <a:latin typeface="Times New Roman" pitchFamily="18" charset="0"/>
                <a:cs typeface="Times New Roman" pitchFamily="18" charset="0"/>
              </a:rPr>
              <a:t>ВнуЧат</a:t>
            </a:r>
            <a:r>
              <a:rPr lang="ru-RU" sz="4400" b="1" dirty="0" smtClean="0">
                <a:solidFill>
                  <a:schemeClr val="accent1">
                    <a:lumMod val="50000"/>
                  </a:schemeClr>
                </a:solidFill>
                <a:latin typeface="Times New Roman" pitchFamily="18" charset="0"/>
                <a:cs typeface="Times New Roman" pitchFamily="18" charset="0"/>
              </a:rPr>
              <a:t>»</a:t>
            </a:r>
            <a:endParaRPr lang="ru-RU" sz="4400" b="1" dirty="0">
              <a:solidFill>
                <a:schemeClr val="accent1">
                  <a:lumMod val="50000"/>
                </a:schemeClr>
              </a:solidFill>
              <a:latin typeface="Times New Roman" pitchFamily="18" charset="0"/>
              <a:cs typeface="Times New Roman" pitchFamily="18" charset="0"/>
            </a:endParaRPr>
          </a:p>
        </p:txBody>
      </p:sp>
      <p:sp>
        <p:nvSpPr>
          <p:cNvPr id="19" name="Прямоугольник 18"/>
          <p:cNvSpPr/>
          <p:nvPr/>
        </p:nvSpPr>
        <p:spPr>
          <a:xfrm>
            <a:off x="989013" y="9898627"/>
            <a:ext cx="9610139" cy="2800767"/>
          </a:xfrm>
          <a:prstGeom prst="rect">
            <a:avLst/>
          </a:prstGeom>
        </p:spPr>
        <p:txBody>
          <a:bodyPr wrap="square">
            <a:spAutoFit/>
          </a:bodyPr>
          <a:lstStyle/>
          <a:p>
            <a:pPr algn="ctr"/>
            <a:r>
              <a:rPr lang="ru-RU" sz="4400" b="1" dirty="0" smtClean="0">
                <a:solidFill>
                  <a:srgbClr val="C00000"/>
                </a:solidFill>
                <a:latin typeface="Times New Roman" pitchFamily="18" charset="0"/>
                <a:cs typeface="Times New Roman" pitchFamily="18" charset="0"/>
              </a:rPr>
              <a:t>Проведение курсов (ИКТ), для граждан пожилого возраста и инвалидов города Санкт-Петербурга.</a:t>
            </a:r>
            <a:endParaRPr lang="ru-RU" sz="4400" b="1" dirty="0">
              <a:solidFill>
                <a:srgbClr val="C00000"/>
              </a:solidFill>
              <a:latin typeface="Times New Roman" pitchFamily="18" charset="0"/>
              <a:cs typeface="Times New Roman" pitchFamily="18" charset="0"/>
            </a:endParaRPr>
          </a:p>
        </p:txBody>
      </p:sp>
      <p:sp>
        <p:nvSpPr>
          <p:cNvPr id="20" name="Прямоугольник 19"/>
          <p:cNvSpPr/>
          <p:nvPr/>
        </p:nvSpPr>
        <p:spPr>
          <a:xfrm>
            <a:off x="14761009" y="9495029"/>
            <a:ext cx="8991600" cy="2800767"/>
          </a:xfrm>
          <a:prstGeom prst="rect">
            <a:avLst/>
          </a:prstGeom>
        </p:spPr>
        <p:txBody>
          <a:bodyPr wrap="square">
            <a:spAutoFit/>
          </a:bodyPr>
          <a:lstStyle/>
          <a:p>
            <a:pPr algn="ctr"/>
            <a:r>
              <a:rPr lang="ru-RU" sz="4400" b="1" dirty="0" smtClean="0">
                <a:solidFill>
                  <a:schemeClr val="accent6">
                    <a:lumMod val="50000"/>
                  </a:schemeClr>
                </a:solidFill>
                <a:latin typeface="Times New Roman" pitchFamily="18" charset="0"/>
                <a:cs typeface="Times New Roman" pitchFamily="18" charset="0"/>
              </a:rPr>
              <a:t>Размещение информации в официальной группе социальной сети </a:t>
            </a:r>
            <a:r>
              <a:rPr lang="ru-RU" sz="4400" b="1" dirty="0" err="1" smtClean="0">
                <a:solidFill>
                  <a:schemeClr val="accent6">
                    <a:lumMod val="50000"/>
                  </a:schemeClr>
                </a:solidFill>
                <a:latin typeface="Times New Roman" pitchFamily="18" charset="0"/>
                <a:cs typeface="Times New Roman" pitchFamily="18" charset="0"/>
              </a:rPr>
              <a:t>Вконтакте</a:t>
            </a:r>
            <a:r>
              <a:rPr lang="ru-RU" sz="4400" b="1" dirty="0" smtClean="0">
                <a:solidFill>
                  <a:schemeClr val="accent6">
                    <a:lumMod val="50000"/>
                  </a:schemeClr>
                </a:solidFill>
                <a:latin typeface="Times New Roman" pitchFamily="18" charset="0"/>
                <a:cs typeface="Times New Roman" pitchFamily="18" charset="0"/>
              </a:rPr>
              <a:t> </a:t>
            </a:r>
            <a:r>
              <a:rPr lang="ru-RU" sz="4400" b="1" u="sng" dirty="0" smtClean="0">
                <a:solidFill>
                  <a:schemeClr val="accent6">
                    <a:lumMod val="50000"/>
                  </a:schemeClr>
                </a:solidFill>
                <a:latin typeface="Times New Roman" pitchFamily="18" charset="0"/>
                <a:cs typeface="Times New Roman" pitchFamily="18" charset="0"/>
                <a:hlinkClick r:id="rId3"/>
              </a:rPr>
              <a:t>https://vk.com/att_college</a:t>
            </a:r>
            <a:endParaRPr lang="ru-RU" sz="4400" b="1" dirty="0">
              <a:solidFill>
                <a:schemeClr val="accent6">
                  <a:lumMod val="50000"/>
                </a:schemeClr>
              </a:solidFill>
              <a:latin typeface="Times New Roman" pitchFamily="18" charset="0"/>
              <a:cs typeface="Times New Roman" pitchFamily="18" charset="0"/>
            </a:endParaRPr>
          </a:p>
        </p:txBody>
      </p:sp>
      <p:sp>
        <p:nvSpPr>
          <p:cNvPr id="21" name="Прямоугольник 20"/>
          <p:cNvSpPr/>
          <p:nvPr/>
        </p:nvSpPr>
        <p:spPr>
          <a:xfrm>
            <a:off x="16071118" y="6526924"/>
            <a:ext cx="6712682" cy="2123658"/>
          </a:xfrm>
          <a:prstGeom prst="rect">
            <a:avLst/>
          </a:prstGeom>
        </p:spPr>
        <p:txBody>
          <a:bodyPr wrap="square">
            <a:spAutoFit/>
          </a:bodyPr>
          <a:lstStyle/>
          <a:p>
            <a:pPr algn="ctr"/>
            <a:r>
              <a:rPr lang="ru-RU" sz="4400" b="1" dirty="0" smtClean="0">
                <a:solidFill>
                  <a:srgbClr val="7030A0"/>
                </a:solidFill>
                <a:latin typeface="Times New Roman" pitchFamily="18" charset="0"/>
                <a:cs typeface="Times New Roman" pitchFamily="18" charset="0"/>
              </a:rPr>
              <a:t>Оформление фото материала в рамках проекта</a:t>
            </a:r>
            <a:endParaRPr lang="ru-RU" sz="4400" b="1" dirty="0">
              <a:solidFill>
                <a:srgbClr val="7030A0"/>
              </a:solidFill>
              <a:latin typeface="Times New Roman" pitchFamily="18" charset="0"/>
              <a:cs typeface="Times New Roman" pitchFamily="18" charset="0"/>
            </a:endParaRPr>
          </a:p>
        </p:txBody>
      </p:sp>
      <p:sp>
        <p:nvSpPr>
          <p:cNvPr id="22" name="Прямоугольник 21"/>
          <p:cNvSpPr/>
          <p:nvPr/>
        </p:nvSpPr>
        <p:spPr>
          <a:xfrm>
            <a:off x="16071118" y="3699805"/>
            <a:ext cx="6712682" cy="1446550"/>
          </a:xfrm>
          <a:prstGeom prst="rect">
            <a:avLst/>
          </a:prstGeom>
        </p:spPr>
        <p:txBody>
          <a:bodyPr wrap="square">
            <a:spAutoFit/>
          </a:bodyPr>
          <a:lstStyle/>
          <a:p>
            <a:pPr algn="ctr"/>
            <a:r>
              <a:rPr lang="ru-RU" sz="4400" b="1" dirty="0" smtClean="0">
                <a:solidFill>
                  <a:schemeClr val="tx1">
                    <a:lumMod val="90000"/>
                    <a:lumOff val="10000"/>
                  </a:schemeClr>
                </a:solidFill>
                <a:latin typeface="Times New Roman" pitchFamily="18" charset="0"/>
                <a:cs typeface="Times New Roman" pitchFamily="18" charset="0"/>
              </a:rPr>
              <a:t>«Мозговой штурм» (продолжение проекта)</a:t>
            </a:r>
            <a:endParaRPr lang="ru-RU" sz="4400" b="1" dirty="0">
              <a:solidFill>
                <a:schemeClr val="tx1">
                  <a:lumMod val="90000"/>
                  <a:lumOff val="10000"/>
                </a:schemeClr>
              </a:solidFill>
              <a:latin typeface="Times New Roman" pitchFamily="18" charset="0"/>
              <a:cs typeface="Times New Roman" pitchFamily="18" charset="0"/>
            </a:endParaRPr>
          </a:p>
        </p:txBody>
      </p:sp>
    </p:spTree>
  </p:cSld>
  <p:clrMapOvr>
    <a:masterClrMapping/>
  </p:clrMapOvr>
  <p:transition spd="med">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rot="18180069">
            <a:off x="9099554" y="6597652"/>
            <a:ext cx="2205565"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1" name="Freeform 20"/>
          <p:cNvSpPr/>
          <p:nvPr/>
        </p:nvSpPr>
        <p:spPr>
          <a:xfrm rot="11020650" flipH="1">
            <a:off x="12255502" y="5008036"/>
            <a:ext cx="2201333"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0" name="Freeform 19"/>
          <p:cNvSpPr/>
          <p:nvPr/>
        </p:nvSpPr>
        <p:spPr>
          <a:xfrm rot="21379350">
            <a:off x="12255502" y="8187268"/>
            <a:ext cx="2201333"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9" name="Freeform 28"/>
          <p:cNvSpPr/>
          <p:nvPr/>
        </p:nvSpPr>
        <p:spPr>
          <a:xfrm rot="7380069">
            <a:off x="13081003" y="6570135"/>
            <a:ext cx="2201333"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30" name="Freeform 29"/>
          <p:cNvSpPr/>
          <p:nvPr/>
        </p:nvSpPr>
        <p:spPr>
          <a:xfrm rot="10579350">
            <a:off x="9927168" y="4978402"/>
            <a:ext cx="2201333"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31" name="Freeform 30"/>
          <p:cNvSpPr/>
          <p:nvPr/>
        </p:nvSpPr>
        <p:spPr>
          <a:xfrm rot="220650" flipH="1">
            <a:off x="9927168" y="8161868"/>
            <a:ext cx="2201333" cy="3344333"/>
          </a:xfrm>
          <a:custGeom>
            <a:avLst/>
            <a:gdLst>
              <a:gd name="connsiteX0" fmla="*/ 18569 w 820170"/>
              <a:gd name="connsiteY0" fmla="*/ 0 h 1244978"/>
              <a:gd name="connsiteX1" fmla="*/ 819460 w 820170"/>
              <a:gd name="connsiteY1" fmla="*/ 1244978 h 1244978"/>
              <a:gd name="connsiteX2" fmla="*/ 18569 w 820170"/>
              <a:gd name="connsiteY2" fmla="*/ 0 h 1244978"/>
            </a:gdLst>
            <a:ahLst/>
            <a:cxnLst>
              <a:cxn ang="0">
                <a:pos x="connsiteX0" y="connsiteY0"/>
              </a:cxn>
              <a:cxn ang="0">
                <a:pos x="connsiteX1" y="connsiteY1"/>
              </a:cxn>
              <a:cxn ang="0">
                <a:pos x="connsiteX2" y="connsiteY2"/>
              </a:cxn>
            </a:cxnLst>
            <a:rect l="l" t="t" r="r" b="b"/>
            <a:pathLst>
              <a:path w="820170" h="1244978">
                <a:moveTo>
                  <a:pt x="18569" y="0"/>
                </a:moveTo>
                <a:cubicBezTo>
                  <a:pt x="18569" y="0"/>
                  <a:pt x="847810" y="180380"/>
                  <a:pt x="819460" y="1244978"/>
                </a:cubicBezTo>
                <a:cubicBezTo>
                  <a:pt x="819460" y="1244978"/>
                  <a:pt x="-144444" y="976176"/>
                  <a:pt x="18569" y="0"/>
                </a:cubicBezTo>
                <a:close/>
              </a:path>
            </a:pathLst>
          </a:cu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34" tIns="121917" rIns="243834" bIns="121917"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defRPr/>
            </a:pPr>
            <a:endParaRPr lang="en-US" dirty="0"/>
          </a:p>
        </p:txBody>
      </p:sp>
      <p:sp>
        <p:nvSpPr>
          <p:cNvPr id="34" name="Inhaltsplatzhalter 4"/>
          <p:cNvSpPr txBox="1">
            <a:spLocks/>
          </p:cNvSpPr>
          <p:nvPr/>
        </p:nvSpPr>
        <p:spPr>
          <a:xfrm>
            <a:off x="14561823" y="3238228"/>
            <a:ext cx="7951336" cy="385233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defRPr/>
            </a:pPr>
            <a:r>
              <a:rPr lang="ru-RU" sz="4400" b="1" dirty="0" smtClean="0">
                <a:solidFill>
                  <a:schemeClr val="accent4"/>
                </a:solidFill>
                <a:latin typeface="Times New Roman" pitchFamily="18" charset="0"/>
                <a:cs typeface="Times New Roman" pitchFamily="18" charset="0"/>
              </a:rPr>
              <a:t>Привлечение к участию в проекте добровольцев, формирование проектной группы</a:t>
            </a:r>
          </a:p>
          <a:p>
            <a:pPr marL="0" indent="0">
              <a:lnSpc>
                <a:spcPct val="150000"/>
              </a:lnSpc>
              <a:buNone/>
              <a:defRPr/>
            </a:pPr>
            <a:r>
              <a:rPr lang="en-US" sz="4400" dirty="0" smtClean="0">
                <a:solidFill>
                  <a:schemeClr val="bg1">
                    <a:lumMod val="50000"/>
                  </a:schemeClr>
                </a:solidFill>
                <a:latin typeface="+mn-lt"/>
              </a:rPr>
              <a:t>. </a:t>
            </a:r>
            <a:endParaRPr lang="en-US" sz="4400" dirty="0">
              <a:solidFill>
                <a:schemeClr val="bg1">
                  <a:lumMod val="50000"/>
                </a:schemeClr>
              </a:solidFill>
              <a:latin typeface="+mn-lt"/>
            </a:endParaRPr>
          </a:p>
        </p:txBody>
      </p:sp>
      <p:sp>
        <p:nvSpPr>
          <p:cNvPr id="35" name="Inhaltsplatzhalter 4"/>
          <p:cNvSpPr txBox="1">
            <a:spLocks/>
          </p:cNvSpPr>
          <p:nvPr/>
        </p:nvSpPr>
        <p:spPr>
          <a:xfrm>
            <a:off x="16366067" y="7252041"/>
            <a:ext cx="6963835" cy="2031325"/>
          </a:xfrm>
          <a:prstGeom prst="rect">
            <a:avLst/>
          </a:prstGeom>
        </p:spPr>
        <p:txBody>
          <a:bodyPr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defRPr/>
            </a:pPr>
            <a:r>
              <a:rPr lang="ru-RU" sz="4400" b="1" dirty="0" smtClean="0">
                <a:solidFill>
                  <a:schemeClr val="accent5"/>
                </a:solidFill>
                <a:latin typeface="Times New Roman" pitchFamily="18" charset="0"/>
                <a:cs typeface="Times New Roman" pitchFamily="18" charset="0"/>
              </a:rPr>
              <a:t>Составление плана совместной работы с РОО «МДК «</a:t>
            </a:r>
            <a:r>
              <a:rPr lang="ru-RU" sz="4400" b="1" dirty="0" err="1" smtClean="0">
                <a:solidFill>
                  <a:schemeClr val="accent5"/>
                </a:solidFill>
                <a:latin typeface="Times New Roman" pitchFamily="18" charset="0"/>
                <a:cs typeface="Times New Roman" pitchFamily="18" charset="0"/>
              </a:rPr>
              <a:t>ВнуЧат</a:t>
            </a:r>
            <a:r>
              <a:rPr lang="ru-RU" sz="4400" b="1" dirty="0" smtClean="0">
                <a:solidFill>
                  <a:schemeClr val="accent5"/>
                </a:solidFill>
                <a:latin typeface="Times New Roman" pitchFamily="18" charset="0"/>
                <a:cs typeface="Times New Roman" pitchFamily="18" charset="0"/>
              </a:rPr>
              <a:t>»</a:t>
            </a:r>
            <a:endParaRPr lang="en-US" sz="4400" dirty="0">
              <a:solidFill>
                <a:schemeClr val="bg1">
                  <a:lumMod val="50000"/>
                </a:schemeClr>
              </a:solidFill>
              <a:latin typeface="Times New Roman" pitchFamily="18" charset="0"/>
              <a:cs typeface="Times New Roman" pitchFamily="18" charset="0"/>
            </a:endParaRPr>
          </a:p>
        </p:txBody>
      </p:sp>
      <p:sp>
        <p:nvSpPr>
          <p:cNvPr id="37" name="Inhaltsplatzhalter 4"/>
          <p:cNvSpPr txBox="1">
            <a:spLocks/>
          </p:cNvSpPr>
          <p:nvPr/>
        </p:nvSpPr>
        <p:spPr>
          <a:xfrm flipH="1">
            <a:off x="1235485" y="3749906"/>
            <a:ext cx="8594686" cy="135421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defRPr/>
            </a:pPr>
            <a:r>
              <a:rPr lang="ru-RU" sz="4400" b="1" dirty="0" smtClean="0">
                <a:solidFill>
                  <a:schemeClr val="accent5">
                    <a:lumMod val="50000"/>
                  </a:schemeClr>
                </a:solidFill>
                <a:latin typeface="Times New Roman" pitchFamily="18" charset="0"/>
                <a:cs typeface="Times New Roman" pitchFamily="18" charset="0"/>
              </a:rPr>
              <a:t>Обучение волонтёров социальному проектированию</a:t>
            </a:r>
            <a:endParaRPr lang="en-US" sz="3600" dirty="0">
              <a:solidFill>
                <a:schemeClr val="accent5">
                  <a:lumMod val="50000"/>
                </a:schemeClr>
              </a:solidFill>
              <a:latin typeface="+mn-lt"/>
            </a:endParaRPr>
          </a:p>
        </p:txBody>
      </p:sp>
      <p:sp>
        <p:nvSpPr>
          <p:cNvPr id="38" name="Inhaltsplatzhalter 4"/>
          <p:cNvSpPr txBox="1">
            <a:spLocks/>
          </p:cNvSpPr>
          <p:nvPr/>
        </p:nvSpPr>
        <p:spPr>
          <a:xfrm flipH="1">
            <a:off x="709081" y="5601152"/>
            <a:ext cx="8371594" cy="270843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buNone/>
              <a:defRPr/>
            </a:pPr>
            <a:r>
              <a:rPr lang="ru-RU" sz="4400" b="1" dirty="0" smtClean="0">
                <a:solidFill>
                  <a:schemeClr val="bg2">
                    <a:lumMod val="50000"/>
                  </a:schemeClr>
                </a:solidFill>
                <a:latin typeface="Times New Roman" pitchFamily="18" charset="0"/>
                <a:cs typeface="Times New Roman" pitchFamily="18" charset="0"/>
              </a:rPr>
              <a:t>Взаимодействие с координатором РОО «МДК Внучат» с целью изучения ситуации</a:t>
            </a:r>
            <a:r>
              <a:rPr lang="en-US" sz="4400" dirty="0" smtClean="0">
                <a:solidFill>
                  <a:schemeClr val="bg1">
                    <a:lumMod val="65000"/>
                  </a:schemeClr>
                </a:solidFill>
                <a:latin typeface="+mn-lt"/>
              </a:rPr>
              <a:t>. </a:t>
            </a:r>
            <a:endParaRPr lang="en-US" sz="4400" dirty="0">
              <a:solidFill>
                <a:schemeClr val="bg1">
                  <a:lumMod val="65000"/>
                </a:schemeClr>
              </a:solidFill>
              <a:latin typeface="+mn-lt"/>
            </a:endParaRPr>
          </a:p>
        </p:txBody>
      </p:sp>
      <p:sp>
        <p:nvSpPr>
          <p:cNvPr id="113679" name="Freeform 103"/>
          <p:cNvSpPr>
            <a:spLocks noEditPoints="1"/>
          </p:cNvSpPr>
          <p:nvPr/>
        </p:nvSpPr>
        <p:spPr bwMode="auto">
          <a:xfrm>
            <a:off x="10684935" y="9330268"/>
            <a:ext cx="685800" cy="1007533"/>
          </a:xfrm>
          <a:custGeom>
            <a:avLst/>
            <a:gdLst>
              <a:gd name="T0" fmla="*/ 37 w 42"/>
              <a:gd name="T1" fmla="*/ 29 h 62"/>
              <a:gd name="T2" fmla="*/ 31 w 42"/>
              <a:gd name="T3" fmla="*/ 41 h 62"/>
              <a:gd name="T4" fmla="*/ 33 w 42"/>
              <a:gd name="T5" fmla="*/ 44 h 62"/>
              <a:gd name="T6" fmla="*/ 32 w 42"/>
              <a:gd name="T7" fmla="*/ 47 h 62"/>
              <a:gd name="T8" fmla="*/ 33 w 42"/>
              <a:gd name="T9" fmla="*/ 49 h 62"/>
              <a:gd name="T10" fmla="*/ 31 w 42"/>
              <a:gd name="T11" fmla="*/ 53 h 62"/>
              <a:gd name="T12" fmla="*/ 31 w 42"/>
              <a:gd name="T13" fmla="*/ 54 h 62"/>
              <a:gd name="T14" fmla="*/ 27 w 42"/>
              <a:gd name="T15" fmla="*/ 58 h 62"/>
              <a:gd name="T16" fmla="*/ 21 w 42"/>
              <a:gd name="T17" fmla="*/ 62 h 62"/>
              <a:gd name="T18" fmla="*/ 15 w 42"/>
              <a:gd name="T19" fmla="*/ 58 h 62"/>
              <a:gd name="T20" fmla="*/ 11 w 42"/>
              <a:gd name="T21" fmla="*/ 54 h 62"/>
              <a:gd name="T22" fmla="*/ 11 w 42"/>
              <a:gd name="T23" fmla="*/ 53 h 62"/>
              <a:gd name="T24" fmla="*/ 9 w 42"/>
              <a:gd name="T25" fmla="*/ 49 h 62"/>
              <a:gd name="T26" fmla="*/ 10 w 42"/>
              <a:gd name="T27" fmla="*/ 47 h 62"/>
              <a:gd name="T28" fmla="*/ 9 w 42"/>
              <a:gd name="T29" fmla="*/ 44 h 62"/>
              <a:gd name="T30" fmla="*/ 11 w 42"/>
              <a:gd name="T31" fmla="*/ 41 h 62"/>
              <a:gd name="T32" fmla="*/ 5 w 42"/>
              <a:gd name="T33" fmla="*/ 29 h 62"/>
              <a:gd name="T34" fmla="*/ 0 w 42"/>
              <a:gd name="T35" fmla="*/ 18 h 62"/>
              <a:gd name="T36" fmla="*/ 21 w 42"/>
              <a:gd name="T37" fmla="*/ 0 h 62"/>
              <a:gd name="T38" fmla="*/ 42 w 42"/>
              <a:gd name="T39" fmla="*/ 18 h 62"/>
              <a:gd name="T40" fmla="*/ 37 w 42"/>
              <a:gd name="T41" fmla="*/ 29 h 62"/>
              <a:gd name="T42" fmla="*/ 21 w 42"/>
              <a:gd name="T43" fmla="*/ 6 h 62"/>
              <a:gd name="T44" fmla="*/ 6 w 42"/>
              <a:gd name="T45" fmla="*/ 18 h 62"/>
              <a:gd name="T46" fmla="*/ 8 w 42"/>
              <a:gd name="T47" fmla="*/ 26 h 62"/>
              <a:gd name="T48" fmla="*/ 11 w 42"/>
              <a:gd name="T49" fmla="*/ 28 h 62"/>
              <a:gd name="T50" fmla="*/ 16 w 42"/>
              <a:gd name="T51" fmla="*/ 40 h 62"/>
              <a:gd name="T52" fmla="*/ 26 w 42"/>
              <a:gd name="T53" fmla="*/ 40 h 62"/>
              <a:gd name="T54" fmla="*/ 31 w 42"/>
              <a:gd name="T55" fmla="*/ 28 h 62"/>
              <a:gd name="T56" fmla="*/ 34 w 42"/>
              <a:gd name="T57" fmla="*/ 26 h 62"/>
              <a:gd name="T58" fmla="*/ 36 w 42"/>
              <a:gd name="T59" fmla="*/ 18 h 62"/>
              <a:gd name="T60" fmla="*/ 21 w 42"/>
              <a:gd name="T61" fmla="*/ 6 h 62"/>
              <a:gd name="T62" fmla="*/ 29 w 42"/>
              <a:gd name="T63" fmla="*/ 20 h 62"/>
              <a:gd name="T64" fmla="*/ 27 w 42"/>
              <a:gd name="T65" fmla="*/ 18 h 62"/>
              <a:gd name="T66" fmla="*/ 21 w 42"/>
              <a:gd name="T67" fmla="*/ 15 h 62"/>
              <a:gd name="T68" fmla="*/ 20 w 42"/>
              <a:gd name="T69" fmla="*/ 13 h 62"/>
              <a:gd name="T70" fmla="*/ 21 w 42"/>
              <a:gd name="T71" fmla="*/ 12 h 62"/>
              <a:gd name="T72" fmla="*/ 30 w 42"/>
              <a:gd name="T73" fmla="*/ 18 h 62"/>
              <a:gd name="T74" fmla="*/ 29 w 42"/>
              <a:gd name="T75" fmla="*/ 20 h 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
              <a:gd name="T115" fmla="*/ 0 h 62"/>
              <a:gd name="T116" fmla="*/ 42 w 42"/>
              <a:gd name="T117" fmla="*/ 62 h 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lIns="243834" tIns="121917" rIns="243834" bIns="121917"/>
          <a:lstStyle/>
          <a:p>
            <a:endParaRPr lang="ru-RU"/>
          </a:p>
        </p:txBody>
      </p:sp>
      <p:sp>
        <p:nvSpPr>
          <p:cNvPr id="113681" name="Freeform 101"/>
          <p:cNvSpPr>
            <a:spLocks noChangeAspect="1" noEditPoints="1"/>
          </p:cNvSpPr>
          <p:nvPr/>
        </p:nvSpPr>
        <p:spPr bwMode="auto">
          <a:xfrm>
            <a:off x="9723968" y="7950201"/>
            <a:ext cx="960965" cy="639235"/>
          </a:xfrm>
          <a:custGeom>
            <a:avLst/>
            <a:gdLst>
              <a:gd name="T0" fmla="*/ 77 w 77"/>
              <a:gd name="T1" fmla="*/ 43 h 51"/>
              <a:gd name="T2" fmla="*/ 77 w 77"/>
              <a:gd name="T3" fmla="*/ 47 h 51"/>
              <a:gd name="T4" fmla="*/ 70 w 77"/>
              <a:gd name="T5" fmla="*/ 51 h 51"/>
              <a:gd name="T6" fmla="*/ 6 w 77"/>
              <a:gd name="T7" fmla="*/ 51 h 51"/>
              <a:gd name="T8" fmla="*/ 0 w 77"/>
              <a:gd name="T9" fmla="*/ 47 h 51"/>
              <a:gd name="T10" fmla="*/ 0 w 77"/>
              <a:gd name="T11" fmla="*/ 43 h 51"/>
              <a:gd name="T12" fmla="*/ 6 w 77"/>
              <a:gd name="T13" fmla="*/ 43 h 51"/>
              <a:gd name="T14" fmla="*/ 70 w 77"/>
              <a:gd name="T15" fmla="*/ 43 h 51"/>
              <a:gd name="T16" fmla="*/ 77 w 77"/>
              <a:gd name="T17" fmla="*/ 43 h 51"/>
              <a:gd name="T18" fmla="*/ 10 w 77"/>
              <a:gd name="T19" fmla="*/ 34 h 51"/>
              <a:gd name="T20" fmla="*/ 10 w 77"/>
              <a:gd name="T21" fmla="*/ 6 h 51"/>
              <a:gd name="T22" fmla="*/ 16 w 77"/>
              <a:gd name="T23" fmla="*/ 0 h 51"/>
              <a:gd name="T24" fmla="*/ 60 w 77"/>
              <a:gd name="T25" fmla="*/ 0 h 51"/>
              <a:gd name="T26" fmla="*/ 67 w 77"/>
              <a:gd name="T27" fmla="*/ 6 h 51"/>
              <a:gd name="T28" fmla="*/ 67 w 77"/>
              <a:gd name="T29" fmla="*/ 34 h 51"/>
              <a:gd name="T30" fmla="*/ 60 w 77"/>
              <a:gd name="T31" fmla="*/ 41 h 51"/>
              <a:gd name="T32" fmla="*/ 16 w 77"/>
              <a:gd name="T33" fmla="*/ 41 h 51"/>
              <a:gd name="T34" fmla="*/ 10 w 77"/>
              <a:gd name="T35" fmla="*/ 34 h 51"/>
              <a:gd name="T36" fmla="*/ 15 w 77"/>
              <a:gd name="T37" fmla="*/ 34 h 51"/>
              <a:gd name="T38" fmla="*/ 16 w 77"/>
              <a:gd name="T39" fmla="*/ 36 h 51"/>
              <a:gd name="T40" fmla="*/ 60 w 77"/>
              <a:gd name="T41" fmla="*/ 36 h 51"/>
              <a:gd name="T42" fmla="*/ 61 w 77"/>
              <a:gd name="T43" fmla="*/ 34 h 51"/>
              <a:gd name="T44" fmla="*/ 61 w 77"/>
              <a:gd name="T45" fmla="*/ 6 h 51"/>
              <a:gd name="T46" fmla="*/ 60 w 77"/>
              <a:gd name="T47" fmla="*/ 5 h 51"/>
              <a:gd name="T48" fmla="*/ 16 w 77"/>
              <a:gd name="T49" fmla="*/ 5 h 51"/>
              <a:gd name="T50" fmla="*/ 15 w 77"/>
              <a:gd name="T51" fmla="*/ 6 h 51"/>
              <a:gd name="T52" fmla="*/ 15 w 77"/>
              <a:gd name="T53" fmla="*/ 34 h 51"/>
              <a:gd name="T54" fmla="*/ 42 w 77"/>
              <a:gd name="T55" fmla="*/ 47 h 51"/>
              <a:gd name="T56" fmla="*/ 42 w 77"/>
              <a:gd name="T57" fmla="*/ 46 h 51"/>
              <a:gd name="T58" fmla="*/ 35 w 77"/>
              <a:gd name="T59" fmla="*/ 46 h 51"/>
              <a:gd name="T60" fmla="*/ 34 w 77"/>
              <a:gd name="T61" fmla="*/ 47 h 51"/>
              <a:gd name="T62" fmla="*/ 35 w 77"/>
              <a:gd name="T63" fmla="*/ 47 h 51"/>
              <a:gd name="T64" fmla="*/ 42 w 77"/>
              <a:gd name="T65" fmla="*/ 47 h 51"/>
              <a:gd name="T66" fmla="*/ 42 w 77"/>
              <a:gd name="T67" fmla="*/ 47 h 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
              <a:gd name="T103" fmla="*/ 0 h 51"/>
              <a:gd name="T104" fmla="*/ 77 w 77"/>
              <a:gd name="T105" fmla="*/ 51 h 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headEnd/>
            <a:tailEnd/>
          </a:ln>
        </p:spPr>
        <p:txBody>
          <a:bodyPr lIns="243834" tIns="121917" rIns="243834" bIns="121917"/>
          <a:lstStyle/>
          <a:p>
            <a:endParaRPr lang="ru-RU"/>
          </a:p>
        </p:txBody>
      </p:sp>
      <p:sp>
        <p:nvSpPr>
          <p:cNvPr id="113682" name="Freeform 15"/>
          <p:cNvSpPr>
            <a:spLocks noChangeAspect="1" noEditPoints="1"/>
          </p:cNvSpPr>
          <p:nvPr/>
        </p:nvSpPr>
        <p:spPr bwMode="auto">
          <a:xfrm>
            <a:off x="10625668" y="6350001"/>
            <a:ext cx="804333" cy="605368"/>
          </a:xfrm>
          <a:custGeom>
            <a:avLst/>
            <a:gdLst>
              <a:gd name="T0" fmla="*/ 168 w 168"/>
              <a:gd name="T1" fmla="*/ 126 h 126"/>
              <a:gd name="T2" fmla="*/ 0 w 168"/>
              <a:gd name="T3" fmla="*/ 126 h 126"/>
              <a:gd name="T4" fmla="*/ 0 w 168"/>
              <a:gd name="T5" fmla="*/ 0 h 126"/>
              <a:gd name="T6" fmla="*/ 10 w 168"/>
              <a:gd name="T7" fmla="*/ 0 h 126"/>
              <a:gd name="T8" fmla="*/ 10 w 168"/>
              <a:gd name="T9" fmla="*/ 115 h 126"/>
              <a:gd name="T10" fmla="*/ 168 w 168"/>
              <a:gd name="T11" fmla="*/ 115 h 126"/>
              <a:gd name="T12" fmla="*/ 168 w 168"/>
              <a:gd name="T13" fmla="*/ 126 h 126"/>
              <a:gd name="T14" fmla="*/ 54 w 168"/>
              <a:gd name="T15" fmla="*/ 104 h 126"/>
              <a:gd name="T16" fmla="*/ 32 w 168"/>
              <a:gd name="T17" fmla="*/ 104 h 126"/>
              <a:gd name="T18" fmla="*/ 32 w 168"/>
              <a:gd name="T19" fmla="*/ 63 h 126"/>
              <a:gd name="T20" fmla="*/ 54 w 168"/>
              <a:gd name="T21" fmla="*/ 63 h 126"/>
              <a:gd name="T22" fmla="*/ 54 w 168"/>
              <a:gd name="T23" fmla="*/ 104 h 126"/>
              <a:gd name="T24" fmla="*/ 84 w 168"/>
              <a:gd name="T25" fmla="*/ 104 h 126"/>
              <a:gd name="T26" fmla="*/ 64 w 168"/>
              <a:gd name="T27" fmla="*/ 104 h 126"/>
              <a:gd name="T28" fmla="*/ 64 w 168"/>
              <a:gd name="T29" fmla="*/ 19 h 126"/>
              <a:gd name="T30" fmla="*/ 84 w 168"/>
              <a:gd name="T31" fmla="*/ 19 h 126"/>
              <a:gd name="T32" fmla="*/ 84 w 168"/>
              <a:gd name="T33" fmla="*/ 104 h 126"/>
              <a:gd name="T34" fmla="*/ 116 w 168"/>
              <a:gd name="T35" fmla="*/ 104 h 126"/>
              <a:gd name="T36" fmla="*/ 95 w 168"/>
              <a:gd name="T37" fmla="*/ 104 h 126"/>
              <a:gd name="T38" fmla="*/ 95 w 168"/>
              <a:gd name="T39" fmla="*/ 41 h 126"/>
              <a:gd name="T40" fmla="*/ 116 w 168"/>
              <a:gd name="T41" fmla="*/ 41 h 126"/>
              <a:gd name="T42" fmla="*/ 116 w 168"/>
              <a:gd name="T43" fmla="*/ 104 h 126"/>
              <a:gd name="T44" fmla="*/ 147 w 168"/>
              <a:gd name="T45" fmla="*/ 104 h 126"/>
              <a:gd name="T46" fmla="*/ 127 w 168"/>
              <a:gd name="T47" fmla="*/ 104 h 126"/>
              <a:gd name="T48" fmla="*/ 127 w 168"/>
              <a:gd name="T49" fmla="*/ 9 h 126"/>
              <a:gd name="T50" fmla="*/ 147 w 168"/>
              <a:gd name="T51" fmla="*/ 9 h 126"/>
              <a:gd name="T52" fmla="*/ 147 w 168"/>
              <a:gd name="T53" fmla="*/ 104 h 1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8"/>
              <a:gd name="T82" fmla="*/ 0 h 126"/>
              <a:gd name="T83" fmla="*/ 168 w 168"/>
              <a:gd name="T84" fmla="*/ 126 h 1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8" h="126">
                <a:moveTo>
                  <a:pt x="168" y="126"/>
                </a:moveTo>
                <a:lnTo>
                  <a:pt x="0" y="126"/>
                </a:lnTo>
                <a:lnTo>
                  <a:pt x="0" y="0"/>
                </a:lnTo>
                <a:lnTo>
                  <a:pt x="10" y="0"/>
                </a:lnTo>
                <a:lnTo>
                  <a:pt x="10" y="115"/>
                </a:lnTo>
                <a:lnTo>
                  <a:pt x="168" y="115"/>
                </a:lnTo>
                <a:lnTo>
                  <a:pt x="168" y="126"/>
                </a:lnTo>
                <a:close/>
                <a:moveTo>
                  <a:pt x="54" y="104"/>
                </a:moveTo>
                <a:lnTo>
                  <a:pt x="32" y="104"/>
                </a:lnTo>
                <a:lnTo>
                  <a:pt x="32" y="63"/>
                </a:lnTo>
                <a:lnTo>
                  <a:pt x="54" y="63"/>
                </a:lnTo>
                <a:lnTo>
                  <a:pt x="54" y="104"/>
                </a:lnTo>
                <a:close/>
                <a:moveTo>
                  <a:pt x="84" y="104"/>
                </a:moveTo>
                <a:lnTo>
                  <a:pt x="64" y="104"/>
                </a:lnTo>
                <a:lnTo>
                  <a:pt x="64" y="19"/>
                </a:lnTo>
                <a:lnTo>
                  <a:pt x="84" y="19"/>
                </a:lnTo>
                <a:lnTo>
                  <a:pt x="84" y="104"/>
                </a:lnTo>
                <a:close/>
                <a:moveTo>
                  <a:pt x="116" y="104"/>
                </a:moveTo>
                <a:lnTo>
                  <a:pt x="95" y="104"/>
                </a:lnTo>
                <a:lnTo>
                  <a:pt x="95" y="41"/>
                </a:lnTo>
                <a:lnTo>
                  <a:pt x="116" y="41"/>
                </a:lnTo>
                <a:lnTo>
                  <a:pt x="116" y="104"/>
                </a:lnTo>
                <a:close/>
                <a:moveTo>
                  <a:pt x="147" y="104"/>
                </a:moveTo>
                <a:lnTo>
                  <a:pt x="127" y="104"/>
                </a:lnTo>
                <a:lnTo>
                  <a:pt x="127" y="9"/>
                </a:lnTo>
                <a:lnTo>
                  <a:pt x="147" y="9"/>
                </a:lnTo>
                <a:lnTo>
                  <a:pt x="147" y="104"/>
                </a:lnTo>
                <a:close/>
              </a:path>
            </a:pathLst>
          </a:custGeom>
          <a:solidFill>
            <a:schemeClr val="bg1"/>
          </a:solidFill>
          <a:ln w="9525">
            <a:noFill/>
            <a:round/>
            <a:headEnd/>
            <a:tailEnd/>
          </a:ln>
        </p:spPr>
        <p:txBody>
          <a:bodyPr lIns="243834" tIns="121917" rIns="243834" bIns="121917"/>
          <a:lstStyle/>
          <a:p>
            <a:endParaRPr lang="ru-RU"/>
          </a:p>
        </p:txBody>
      </p:sp>
      <p:sp>
        <p:nvSpPr>
          <p:cNvPr id="113683" name="Freeform 86"/>
          <p:cNvSpPr>
            <a:spLocks noEditPoints="1"/>
          </p:cNvSpPr>
          <p:nvPr/>
        </p:nvSpPr>
        <p:spPr bwMode="auto">
          <a:xfrm>
            <a:off x="13923436" y="7810501"/>
            <a:ext cx="512232" cy="863600"/>
          </a:xfrm>
          <a:custGeom>
            <a:avLst/>
            <a:gdLst>
              <a:gd name="T0" fmla="*/ 29 w 29"/>
              <a:gd name="T1" fmla="*/ 44 h 49"/>
              <a:gd name="T2" fmla="*/ 24 w 29"/>
              <a:gd name="T3" fmla="*/ 49 h 49"/>
              <a:gd name="T4" fmla="*/ 5 w 29"/>
              <a:gd name="T5" fmla="*/ 49 h 49"/>
              <a:gd name="T6" fmla="*/ 0 w 29"/>
              <a:gd name="T7" fmla="*/ 44 h 49"/>
              <a:gd name="T8" fmla="*/ 0 w 29"/>
              <a:gd name="T9" fmla="*/ 5 h 49"/>
              <a:gd name="T10" fmla="*/ 5 w 29"/>
              <a:gd name="T11" fmla="*/ 0 h 49"/>
              <a:gd name="T12" fmla="*/ 24 w 29"/>
              <a:gd name="T13" fmla="*/ 0 h 49"/>
              <a:gd name="T14" fmla="*/ 29 w 29"/>
              <a:gd name="T15" fmla="*/ 5 h 49"/>
              <a:gd name="T16" fmla="*/ 29 w 29"/>
              <a:gd name="T17" fmla="*/ 44 h 49"/>
              <a:gd name="T18" fmla="*/ 25 w 29"/>
              <a:gd name="T19" fmla="*/ 11 h 49"/>
              <a:gd name="T20" fmla="*/ 24 w 29"/>
              <a:gd name="T21" fmla="*/ 10 h 49"/>
              <a:gd name="T22" fmla="*/ 5 w 29"/>
              <a:gd name="T23" fmla="*/ 10 h 49"/>
              <a:gd name="T24" fmla="*/ 3 w 29"/>
              <a:gd name="T25" fmla="*/ 11 h 49"/>
              <a:gd name="T26" fmla="*/ 3 w 29"/>
              <a:gd name="T27" fmla="*/ 38 h 49"/>
              <a:gd name="T28" fmla="*/ 5 w 29"/>
              <a:gd name="T29" fmla="*/ 39 h 49"/>
              <a:gd name="T30" fmla="*/ 24 w 29"/>
              <a:gd name="T31" fmla="*/ 39 h 49"/>
              <a:gd name="T32" fmla="*/ 25 w 29"/>
              <a:gd name="T33" fmla="*/ 38 h 49"/>
              <a:gd name="T34" fmla="*/ 25 w 29"/>
              <a:gd name="T35" fmla="*/ 11 h 49"/>
              <a:gd name="T36" fmla="*/ 17 w 29"/>
              <a:gd name="T37" fmla="*/ 5 h 49"/>
              <a:gd name="T38" fmla="*/ 11 w 29"/>
              <a:gd name="T39" fmla="*/ 5 h 49"/>
              <a:gd name="T40" fmla="*/ 11 w 29"/>
              <a:gd name="T41" fmla="*/ 6 h 49"/>
              <a:gd name="T42" fmla="*/ 11 w 29"/>
              <a:gd name="T43" fmla="*/ 6 h 49"/>
              <a:gd name="T44" fmla="*/ 17 w 29"/>
              <a:gd name="T45" fmla="*/ 6 h 49"/>
              <a:gd name="T46" fmla="*/ 18 w 29"/>
              <a:gd name="T47" fmla="*/ 6 h 49"/>
              <a:gd name="T48" fmla="*/ 17 w 29"/>
              <a:gd name="T49" fmla="*/ 5 h 49"/>
              <a:gd name="T50" fmla="*/ 14 w 29"/>
              <a:gd name="T51" fmla="*/ 41 h 49"/>
              <a:gd name="T52" fmla="*/ 11 w 29"/>
              <a:gd name="T53" fmla="*/ 44 h 49"/>
              <a:gd name="T54" fmla="*/ 14 w 29"/>
              <a:gd name="T55" fmla="*/ 47 h 49"/>
              <a:gd name="T56" fmla="*/ 17 w 29"/>
              <a:gd name="T57" fmla="*/ 44 h 49"/>
              <a:gd name="T58" fmla="*/ 14 w 29"/>
              <a:gd name="T59" fmla="*/ 41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
              <a:gd name="T91" fmla="*/ 0 h 49"/>
              <a:gd name="T92" fmla="*/ 29 w 29"/>
              <a:gd name="T93" fmla="*/ 49 h 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headEnd/>
            <a:tailEnd/>
          </a:ln>
        </p:spPr>
        <p:txBody>
          <a:bodyPr lIns="243834" tIns="121917" rIns="243834" bIns="121917"/>
          <a:lstStyle/>
          <a:p>
            <a:endParaRPr lang="ru-RU"/>
          </a:p>
        </p:txBody>
      </p:sp>
      <p:sp>
        <p:nvSpPr>
          <p:cNvPr id="113684" name="Freeform 157"/>
          <p:cNvSpPr>
            <a:spLocks noEditPoints="1"/>
          </p:cNvSpPr>
          <p:nvPr/>
        </p:nvSpPr>
        <p:spPr bwMode="auto">
          <a:xfrm>
            <a:off x="13013268" y="9478435"/>
            <a:ext cx="685800" cy="762000"/>
          </a:xfrm>
          <a:custGeom>
            <a:avLst/>
            <a:gdLst>
              <a:gd name="T0" fmla="*/ 46 w 56"/>
              <a:gd name="T1" fmla="*/ 62 h 62"/>
              <a:gd name="T2" fmla="*/ 10 w 56"/>
              <a:gd name="T3" fmla="*/ 62 h 62"/>
              <a:gd name="T4" fmla="*/ 0 w 56"/>
              <a:gd name="T5" fmla="*/ 52 h 62"/>
              <a:gd name="T6" fmla="*/ 14 w 56"/>
              <a:gd name="T7" fmla="*/ 29 h 62"/>
              <a:gd name="T8" fmla="*/ 28 w 56"/>
              <a:gd name="T9" fmla="*/ 34 h 62"/>
              <a:gd name="T10" fmla="*/ 42 w 56"/>
              <a:gd name="T11" fmla="*/ 29 h 62"/>
              <a:gd name="T12" fmla="*/ 56 w 56"/>
              <a:gd name="T13" fmla="*/ 52 h 62"/>
              <a:gd name="T14" fmla="*/ 46 w 56"/>
              <a:gd name="T15" fmla="*/ 62 h 62"/>
              <a:gd name="T16" fmla="*/ 28 w 56"/>
              <a:gd name="T17" fmla="*/ 31 h 62"/>
              <a:gd name="T18" fmla="*/ 13 w 56"/>
              <a:gd name="T19" fmla="*/ 16 h 62"/>
              <a:gd name="T20" fmla="*/ 28 w 56"/>
              <a:gd name="T21" fmla="*/ 0 h 62"/>
              <a:gd name="T22" fmla="*/ 43 w 56"/>
              <a:gd name="T23" fmla="*/ 16 h 62"/>
              <a:gd name="T24" fmla="*/ 28 w 56"/>
              <a:gd name="T25" fmla="*/ 31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62"/>
              <a:gd name="T41" fmla="*/ 56 w 56"/>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bg1"/>
          </a:solidFill>
          <a:ln w="9525">
            <a:noFill/>
            <a:round/>
            <a:headEnd/>
            <a:tailEnd/>
          </a:ln>
        </p:spPr>
        <p:txBody>
          <a:bodyPr lIns="243834" tIns="121917" rIns="243834" bIns="121917"/>
          <a:lstStyle/>
          <a:p>
            <a:endParaRPr lang="ru-RU"/>
          </a:p>
        </p:txBody>
      </p:sp>
      <p:sp>
        <p:nvSpPr>
          <p:cNvPr id="113685" name="Freeform 245"/>
          <p:cNvSpPr>
            <a:spLocks/>
          </p:cNvSpPr>
          <p:nvPr/>
        </p:nvSpPr>
        <p:spPr bwMode="auto">
          <a:xfrm>
            <a:off x="12928602" y="6248401"/>
            <a:ext cx="855133" cy="859368"/>
          </a:xfrm>
          <a:custGeom>
            <a:avLst/>
            <a:gdLst>
              <a:gd name="T0" fmla="*/ 68 w 68"/>
              <a:gd name="T1" fmla="*/ 3 h 68"/>
              <a:gd name="T2" fmla="*/ 58 w 68"/>
              <a:gd name="T3" fmla="*/ 61 h 68"/>
              <a:gd name="T4" fmla="*/ 57 w 68"/>
              <a:gd name="T5" fmla="*/ 63 h 68"/>
              <a:gd name="T6" fmla="*/ 56 w 68"/>
              <a:gd name="T7" fmla="*/ 63 h 68"/>
              <a:gd name="T8" fmla="*/ 55 w 68"/>
              <a:gd name="T9" fmla="*/ 63 h 68"/>
              <a:gd name="T10" fmla="*/ 38 w 68"/>
              <a:gd name="T11" fmla="*/ 56 h 68"/>
              <a:gd name="T12" fmla="*/ 28 w 68"/>
              <a:gd name="T13" fmla="*/ 67 h 68"/>
              <a:gd name="T14" fmla="*/ 26 w 68"/>
              <a:gd name="T15" fmla="*/ 68 h 68"/>
              <a:gd name="T16" fmla="*/ 26 w 68"/>
              <a:gd name="T17" fmla="*/ 68 h 68"/>
              <a:gd name="T18" fmla="*/ 24 w 68"/>
              <a:gd name="T19" fmla="*/ 65 h 68"/>
              <a:gd name="T20" fmla="*/ 24 w 68"/>
              <a:gd name="T21" fmla="*/ 52 h 68"/>
              <a:gd name="T22" fmla="*/ 57 w 68"/>
              <a:gd name="T23" fmla="*/ 12 h 68"/>
              <a:gd name="T24" fmla="*/ 16 w 68"/>
              <a:gd name="T25" fmla="*/ 47 h 68"/>
              <a:gd name="T26" fmla="*/ 1 w 68"/>
              <a:gd name="T27" fmla="*/ 41 h 68"/>
              <a:gd name="T28" fmla="*/ 0 w 68"/>
              <a:gd name="T29" fmla="*/ 39 h 68"/>
              <a:gd name="T30" fmla="*/ 1 w 68"/>
              <a:gd name="T31" fmla="*/ 36 h 68"/>
              <a:gd name="T32" fmla="*/ 64 w 68"/>
              <a:gd name="T33" fmla="*/ 0 h 68"/>
              <a:gd name="T34" fmla="*/ 65 w 68"/>
              <a:gd name="T35" fmla="*/ 0 h 68"/>
              <a:gd name="T36" fmla="*/ 67 w 68"/>
              <a:gd name="T37" fmla="*/ 0 h 68"/>
              <a:gd name="T38" fmla="*/ 68 w 68"/>
              <a:gd name="T39" fmla="*/ 3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68"/>
              <a:gd name="T62" fmla="*/ 68 w 68"/>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headEnd/>
            <a:tailEnd/>
          </a:ln>
        </p:spPr>
        <p:txBody>
          <a:bodyPr lIns="243834" tIns="121917" rIns="243834" bIns="121917"/>
          <a:lstStyle/>
          <a:p>
            <a:endParaRPr lang="ru-RU"/>
          </a:p>
        </p:txBody>
      </p:sp>
      <p:sp>
        <p:nvSpPr>
          <p:cNvPr id="24" name="Заголовок 10">
            <a:extLst>
              <a:ext uri="{FF2B5EF4-FFF2-40B4-BE49-F238E27FC236}">
                <a16:creationId xmlns:a16="http://schemas.microsoft.com/office/drawing/2014/main" xmlns="" id="{AFD7E16E-4B7A-4CDF-94A5-AF5AE48A3903}"/>
              </a:ext>
            </a:extLst>
          </p:cNvPr>
          <p:cNvSpPr txBox="1">
            <a:spLocks/>
          </p:cNvSpPr>
          <p:nvPr/>
        </p:nvSpPr>
        <p:spPr>
          <a:xfrm>
            <a:off x="8075862" y="377825"/>
            <a:ext cx="16204710" cy="1882775"/>
          </a:xfrm>
          <a:prstGeom prst="roundRect">
            <a:avLst>
              <a:gd name="adj" fmla="val 0"/>
            </a:avLst>
          </a:prstGeom>
          <a:solidFill>
            <a:srgbClr val="155283"/>
          </a:solidFill>
          <a:ln w="25400" cap="flat" cmpd="sng" algn="ctr">
            <a:no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shade val="50000"/>
            </a:schemeClr>
          </a:lnRef>
          <a:fillRef idx="1">
            <a:schemeClr val="accent1"/>
          </a:fillRef>
          <a:effectRef idx="0">
            <a:schemeClr val="accent1"/>
          </a:effectRef>
          <a:fontRef idx="minor">
            <a:schemeClr val="lt1"/>
          </a:fontRef>
        </p:style>
        <p:txBody>
          <a:bodyPr vert="horz" wrap="square" tIns="91439" bIns="91439" numCol="1" anchor="ctr" anchorCtr="0" compatLnSpc="1">
            <a:prstTxWarp prst="textNoShape">
              <a:avLst/>
            </a:prstTxWarp>
            <a:normAutofit/>
          </a:bodyPr>
          <a:lstStyle/>
          <a:p>
            <a:pPr marL="0" marR="0" lvl="0" indent="0" algn="ctr" defTabSz="1828800" rtl="0" eaLnBrk="1" fontAlgn="auto" latinLnBrk="0" hangingPunct="1">
              <a:lnSpc>
                <a:spcPct val="90000"/>
              </a:lnSpc>
              <a:spcBef>
                <a:spcPts val="0"/>
              </a:spcBef>
              <a:spcAft>
                <a:spcPts val="0"/>
              </a:spcAft>
              <a:buClrTx/>
              <a:buSzTx/>
              <a:buFontTx/>
              <a:buNone/>
              <a:tabLst/>
              <a:defRPr/>
            </a:pPr>
            <a:r>
              <a:rPr kumimoji="0" lang="ru-RU" altLang="ru-RU" sz="88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 </a:t>
            </a:r>
            <a:r>
              <a:rPr kumimoji="0" lang="ru-RU" altLang="ru-RU" sz="66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rPr>
              <a:t>Механизм реализации проекта</a:t>
            </a:r>
            <a:endParaRPr kumimoji="0" lang="ru-RU" altLang="ru-RU" sz="8800" b="0" i="0" u="none" strike="noStrike" kern="0" cap="none" spc="0" normalizeH="0" baseline="0" noProof="0" dirty="0" smtClean="0">
              <a:ln>
                <a:noFill/>
              </a:ln>
              <a:solidFill>
                <a:schemeClr val="bg1"/>
              </a:solidFill>
              <a:effectLst/>
              <a:uLnTx/>
              <a:uFillTx/>
              <a:latin typeface="Times New Roman" pitchFamily="18" charset="0"/>
              <a:ea typeface="Verdana" pitchFamily="34" charset="0"/>
              <a:cs typeface="Times New Roman" pitchFamily="18" charset="0"/>
              <a:sym typeface="Calibri Light"/>
            </a:endParaRPr>
          </a:p>
        </p:txBody>
      </p:sp>
      <p:pic>
        <p:nvPicPr>
          <p:cNvPr id="25" name="Рисунок 6"/>
          <p:cNvPicPr>
            <a:picLocks noChangeAspect="1"/>
          </p:cNvPicPr>
          <p:nvPr/>
        </p:nvPicPr>
        <p:blipFill>
          <a:blip r:embed="rId2" cstate="print"/>
          <a:srcRect/>
          <a:stretch>
            <a:fillRect/>
          </a:stretch>
        </p:blipFill>
        <p:spPr bwMode="auto">
          <a:xfrm>
            <a:off x="989013" y="377825"/>
            <a:ext cx="3201987" cy="3321980"/>
          </a:xfrm>
          <a:prstGeom prst="rect">
            <a:avLst/>
          </a:prstGeom>
          <a:noFill/>
          <a:ln w="9525">
            <a:noFill/>
            <a:miter lim="800000"/>
            <a:headEnd/>
            <a:tailEnd/>
          </a:ln>
        </p:spPr>
      </p:pic>
      <p:sp>
        <p:nvSpPr>
          <p:cNvPr id="26" name="Прямоугольник 25"/>
          <p:cNvSpPr/>
          <p:nvPr/>
        </p:nvSpPr>
        <p:spPr>
          <a:xfrm>
            <a:off x="709081" y="9330268"/>
            <a:ext cx="9107413" cy="4154984"/>
          </a:xfrm>
          <a:prstGeom prst="rect">
            <a:avLst/>
          </a:prstGeom>
        </p:spPr>
        <p:txBody>
          <a:bodyPr wrap="square">
            <a:spAutoFit/>
          </a:bodyPr>
          <a:lstStyle/>
          <a:p>
            <a:pPr algn="ctr"/>
            <a:r>
              <a:rPr lang="ru-RU" sz="4400" b="1" dirty="0" smtClean="0">
                <a:solidFill>
                  <a:schemeClr val="bg1">
                    <a:lumMod val="25000"/>
                  </a:schemeClr>
                </a:solidFill>
                <a:latin typeface="Times New Roman" pitchFamily="18" charset="0"/>
                <a:cs typeface="Times New Roman" pitchFamily="18" charset="0"/>
              </a:rPr>
              <a:t>Утверждение тем для слушателей курсов: </a:t>
            </a:r>
          </a:p>
          <a:p>
            <a:pPr algn="ctr"/>
            <a:r>
              <a:rPr lang="ru-RU" sz="4400" b="1" dirty="0" smtClean="0">
                <a:solidFill>
                  <a:schemeClr val="bg1">
                    <a:lumMod val="25000"/>
                  </a:schemeClr>
                </a:solidFill>
                <a:latin typeface="Times New Roman" pitchFamily="18" charset="0"/>
                <a:cs typeface="Times New Roman" pitchFamily="18" charset="0"/>
              </a:rPr>
              <a:t>Обучения компьютерной  грамотности людей </a:t>
            </a:r>
          </a:p>
          <a:p>
            <a:pPr algn="ctr"/>
            <a:r>
              <a:rPr lang="ru-RU" sz="4400" b="1" dirty="0" smtClean="0">
                <a:solidFill>
                  <a:schemeClr val="bg1">
                    <a:lumMod val="25000"/>
                  </a:schemeClr>
                </a:solidFill>
                <a:latin typeface="Times New Roman" pitchFamily="18" charset="0"/>
                <a:cs typeface="Times New Roman" pitchFamily="18" charset="0"/>
              </a:rPr>
              <a:t>пожилого возраста по программе «Бабушка и дедушка </a:t>
            </a:r>
            <a:r>
              <a:rPr lang="ru-RU" sz="4400" b="1" dirty="0" err="1" smtClean="0">
                <a:solidFill>
                  <a:schemeClr val="bg1">
                    <a:lumMod val="25000"/>
                  </a:schemeClr>
                </a:solidFill>
                <a:latin typeface="Times New Roman" pitchFamily="18" charset="0"/>
                <a:cs typeface="Times New Roman" pitchFamily="18" charset="0"/>
              </a:rPr>
              <a:t>онлайн</a:t>
            </a:r>
            <a:r>
              <a:rPr lang="ru-RU" sz="4400" b="1" dirty="0" smtClean="0">
                <a:solidFill>
                  <a:schemeClr val="bg1">
                    <a:lumMod val="25000"/>
                  </a:schemeClr>
                </a:solidFill>
                <a:latin typeface="Times New Roman" pitchFamily="18" charset="0"/>
                <a:cs typeface="Times New Roman" pitchFamily="18" charset="0"/>
              </a:rPr>
              <a:t>»</a:t>
            </a:r>
            <a:endParaRPr lang="ru-RU" sz="4400" dirty="0">
              <a:solidFill>
                <a:schemeClr val="bg1">
                  <a:lumMod val="25000"/>
                </a:schemeClr>
              </a:solidFill>
            </a:endParaRPr>
          </a:p>
        </p:txBody>
      </p:sp>
      <p:sp>
        <p:nvSpPr>
          <p:cNvPr id="27" name="Прямоугольник 26"/>
          <p:cNvSpPr/>
          <p:nvPr/>
        </p:nvSpPr>
        <p:spPr>
          <a:xfrm>
            <a:off x="13013268" y="11573356"/>
            <a:ext cx="10401300" cy="769441"/>
          </a:xfrm>
          <a:prstGeom prst="rect">
            <a:avLst/>
          </a:prstGeom>
        </p:spPr>
        <p:txBody>
          <a:bodyPr wrap="square">
            <a:spAutoFit/>
          </a:bodyPr>
          <a:lstStyle/>
          <a:p>
            <a:r>
              <a:rPr lang="ru-RU" sz="4400" b="1" dirty="0" smtClean="0">
                <a:solidFill>
                  <a:srgbClr val="92D050"/>
                </a:solidFill>
                <a:latin typeface="Times New Roman" pitchFamily="18" charset="0"/>
                <a:cs typeface="Times New Roman" pitchFamily="18" charset="0"/>
              </a:rPr>
              <a:t>Подведение итогов реализации проекта</a:t>
            </a:r>
            <a:endParaRPr lang="ru-RU" sz="4400" dirty="0">
              <a:solidFill>
                <a:srgbClr val="92D050"/>
              </a:solidFill>
            </a:endParaRPr>
          </a:p>
        </p:txBody>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Idea Presentation">
      <a:dk1>
        <a:srgbClr val="282927"/>
      </a:dk1>
      <a:lt1>
        <a:srgbClr val="FEFFFE"/>
      </a:lt1>
      <a:dk2>
        <a:srgbClr val="F7F8F7"/>
      </a:dk2>
      <a:lt2>
        <a:srgbClr val="A8A9A8"/>
      </a:lt2>
      <a:accent1>
        <a:srgbClr val="3CC9C1"/>
      </a:accent1>
      <a:accent2>
        <a:srgbClr val="37BAC5"/>
      </a:accent2>
      <a:accent3>
        <a:srgbClr val="2DA5D0"/>
      </a:accent3>
      <a:accent4>
        <a:srgbClr val="248DDA"/>
      </a:accent4>
      <a:accent5>
        <a:srgbClr val="3CC9C1"/>
      </a:accent5>
      <a:accent6>
        <a:srgbClr val="248DDA"/>
      </a:accent6>
      <a:hlink>
        <a:srgbClr val="248DDA"/>
      </a:hlink>
      <a:folHlink>
        <a:srgbClr val="37BAC5"/>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AC7C1"/>
        </a:solidFill>
        <a:ln w="25400" cap="flat">
          <a:noFill/>
          <a:miter lim="4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AC7C1"/>
        </a:solidFill>
        <a:ln w="25400" cap="flat">
          <a:noFill/>
          <a:miter lim="4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2179</TotalTime>
  <Words>596</Words>
  <Application>Microsoft Office PowerPoint</Application>
  <PresentationFormat>Произвольный</PresentationFormat>
  <Paragraphs>102</Paragraphs>
  <Slides>17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Office Theme</vt:lpstr>
      <vt:lpstr>Слайд 1</vt:lpstr>
      <vt:lpstr>Слайд 2</vt:lpstr>
      <vt:lpstr>5</vt:lpstr>
      <vt:lpstr>Слайд 4</vt:lpstr>
      <vt:lpstr>Слайд 5</vt:lpstr>
      <vt:lpstr>Слайд 6</vt:lpstr>
      <vt:lpstr>Слайд 7</vt:lpstr>
      <vt:lpstr>Слайд 8</vt:lpstr>
      <vt:lpstr>Слайд 9</vt:lpstr>
      <vt:lpstr>Слайд 10</vt:lpstr>
      <vt:lpstr>Слайд 11</vt:lpstr>
      <vt:lpstr>ОЦЕНКА ЭФФЕКТИВНОСТИ ИСПОЛЬЗОВАНИЯ ИНФОРМАЦИОННЫХ КОММУНИКАЦИОННЫХ ТЕХНОЛОГИЙ, ДЛЯ ГРАЖДАН ПОЖИЛОГО ВОЗРАСТА И ИНВАЛИДОВ САНКТ-ПЕТЕРБУРГА </vt:lpstr>
      <vt:lpstr>Слайд 13</vt:lpstr>
      <vt:lpstr>Слайд 14</vt:lpstr>
      <vt:lpstr>Слайд 15</vt:lpstr>
      <vt:lpstr>Слайд 16</vt:lpstr>
      <vt:lpstr>Слайд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GoloJS</cp:lastModifiedBy>
  <cp:revision>152</cp:revision>
  <dcterms:modified xsi:type="dcterms:W3CDTF">2024-05-15T09:46:48Z</dcterms:modified>
</cp:coreProperties>
</file>