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65" r:id="rId3"/>
    <p:sldId id="276" r:id="rId4"/>
    <p:sldId id="275" r:id="rId5"/>
    <p:sldId id="258" r:id="rId6"/>
    <p:sldId id="289" r:id="rId7"/>
    <p:sldId id="280" r:id="rId8"/>
    <p:sldId id="285" r:id="rId9"/>
    <p:sldId id="282" r:id="rId10"/>
    <p:sldId id="286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>
        <p:scale>
          <a:sx n="81" d="100"/>
          <a:sy n="81" d="100"/>
        </p:scale>
        <p:origin x="-27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138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391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178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682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29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590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137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4563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838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834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415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A979-FA07-5548-88E0-15C2F5FBA35A}" type="datetimeFigureOut">
              <a:rPr lang="x-none" smtClean="0"/>
              <a:t>31.01.2024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A410-3B96-DD46-93FA-33D9F53699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54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/>
          <a:stretch/>
        </p:blipFill>
        <p:spPr bwMode="auto">
          <a:xfrm>
            <a:off x="4091352" y="126024"/>
            <a:ext cx="6600975" cy="604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744308"/>
            <a:ext cx="12192000" cy="11136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Экологическая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акция "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Посади дерево".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Совместно с Администрацией Сегежского муниципального округа.</a:t>
            </a:r>
          </a:p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Место: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Семейный 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парк "Сегежа"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5" y="655332"/>
            <a:ext cx="3271690" cy="122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2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9.userapi.com/impg/PcWlYDpqV_ZYEQ6QYFBW_qdzGbauNQsfOVGivg/xf3ij4cW_Yg.jpg?size=1280x963&amp;quality=95&amp;sign=1921781728a013ad06a53de63297870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7" y="1035578"/>
            <a:ext cx="4965437" cy="37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1677" y="4900245"/>
            <a:ext cx="4965437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Courier New" pitchFamily="49" charset="0"/>
                <a:cs typeface="Courier New" pitchFamily="49" charset="0"/>
              </a:rPr>
              <a:t>Мультстудия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"</a:t>
            </a:r>
            <a:r>
              <a:rPr lang="ru-RU" b="1" dirty="0" err="1">
                <a:latin typeface="Courier New" pitchFamily="49" charset="0"/>
                <a:cs typeface="Courier New" pitchFamily="49" charset="0"/>
              </a:rPr>
              <a:t>Вытворяшки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"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1"/>
          <a:stretch/>
        </p:blipFill>
        <p:spPr bwMode="auto">
          <a:xfrm>
            <a:off x="5967044" y="1621731"/>
            <a:ext cx="5364125" cy="279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55121" y="4900245"/>
            <a:ext cx="3387969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Театральная студия "13 Чудо"</a:t>
            </a:r>
          </a:p>
        </p:txBody>
      </p:sp>
    </p:spTree>
    <p:extLst>
      <p:ext uri="{BB962C8B-B14F-4D97-AF65-F5344CB8AC3E}">
        <p14:creationId xmlns:p14="http://schemas.microsoft.com/office/powerpoint/2010/main" val="300050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9" y="0"/>
            <a:ext cx="11148646" cy="62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861538"/>
            <a:ext cx="12192000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Поездка в Музей Карельского Фронта.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Совместно с МКОУ СОШ города </a:t>
            </a:r>
            <a:r>
              <a:rPr lang="ru-RU" b="1" dirty="0" err="1" smtClean="0">
                <a:latin typeface="Courier New" pitchFamily="49" charset="0"/>
                <a:cs typeface="Courier New" pitchFamily="49" charset="0"/>
              </a:rPr>
              <a:t>Сегажа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. 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Место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: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город Беломорск</a:t>
            </a:r>
          </a:p>
        </p:txBody>
      </p:sp>
    </p:spTree>
    <p:extLst>
      <p:ext uri="{BB962C8B-B14F-4D97-AF65-F5344CB8AC3E}">
        <p14:creationId xmlns:p14="http://schemas.microsoft.com/office/powerpoint/2010/main" val="11603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4" y="250945"/>
            <a:ext cx="9015048" cy="628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861538"/>
            <a:ext cx="12192000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Спортивное 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мероприятие "В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кругу своих".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Совместно с молодёжью города Сегежи. 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Место: Ледовая арена имени </a:t>
            </a:r>
            <a:r>
              <a:rPr lang="ru-RU" b="1" dirty="0" err="1" smtClean="0">
                <a:latin typeface="Courier New" pitchFamily="49" charset="0"/>
                <a:cs typeface="Courier New" pitchFamily="49" charset="0"/>
              </a:rPr>
              <a:t>Климошевского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77" y="274638"/>
            <a:ext cx="6207369" cy="63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6315" y="5662720"/>
            <a:ext cx="5533292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Акция "Милым дамам".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Совместно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ГИБДД города Сегежи. 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Место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: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город Сегежа</a:t>
            </a:r>
            <a:endParaRPr lang="ru-RU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68" y="274638"/>
            <a:ext cx="4188694" cy="55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33138" y="5650760"/>
            <a:ext cx="3821724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Экологические акция совместно с организацией защиты животных ЛАДА</a:t>
            </a:r>
          </a:p>
        </p:txBody>
      </p:sp>
    </p:spTree>
    <p:extLst>
      <p:ext uri="{BB962C8B-B14F-4D97-AF65-F5344CB8AC3E}">
        <p14:creationId xmlns:p14="http://schemas.microsoft.com/office/powerpoint/2010/main" val="8258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4" y="433754"/>
            <a:ext cx="6201509" cy="413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0" y="1908270"/>
            <a:ext cx="5713047" cy="42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4708" y="4756810"/>
            <a:ext cx="3739662" cy="404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Спортивные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51077" y="6307692"/>
            <a:ext cx="3739662" cy="404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Памятные субботники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48" y="722801"/>
            <a:ext cx="4300720" cy="85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47.userapi.com/impg/Jn29Qems_qRJwb80elYsP2EuXdZ5RB5bAyJOXQ/Fp9jF7oYr4c.jpg?size=1280x960&amp;quality=96&amp;sign=e5ceeb55e61e01f3795ddbd4b4a582d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84" y="319452"/>
            <a:ext cx="7670801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861538"/>
            <a:ext cx="12192000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«Поезд Победы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»</a:t>
            </a:r>
          </a:p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Республиканский центр 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добровольчества "Мосты добра"</a:t>
            </a:r>
            <a:endParaRPr lang="ru-RU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" y="2532184"/>
            <a:ext cx="4462588" cy="334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1" y="855785"/>
            <a:ext cx="3223056" cy="152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52" y="3157857"/>
            <a:ext cx="6375277" cy="163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76" y="762000"/>
            <a:ext cx="7668729" cy="529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861538"/>
            <a:ext cx="12192000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«</a:t>
            </a:r>
            <a:r>
              <a:rPr lang="ru-RU" b="1" dirty="0" err="1">
                <a:latin typeface="Courier New" pitchFamily="49" charset="0"/>
                <a:cs typeface="Courier New" pitchFamily="49" charset="0"/>
              </a:rPr>
              <a:t>Джампинг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фитнес Сегежа»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8" y="1277816"/>
            <a:ext cx="3727808" cy="113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903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94" y="155697"/>
            <a:ext cx="4762958" cy="635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9994" y="5621214"/>
            <a:ext cx="4915358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Детская </a:t>
            </a:r>
            <a:r>
              <a:rPr lang="ru-RU" b="1" dirty="0">
                <a:latin typeface="Courier New" pitchFamily="49" charset="0"/>
                <a:cs typeface="Courier New" pitchFamily="49" charset="0"/>
              </a:rPr>
              <a:t>танцевальная студия "</a:t>
            </a:r>
            <a:r>
              <a:rPr lang="ru-RU" b="1" dirty="0" err="1">
                <a:latin typeface="Courier New" pitchFamily="49" charset="0"/>
                <a:cs typeface="Courier New" pitchFamily="49" charset="0"/>
              </a:rPr>
              <a:t>Джана</a:t>
            </a:r>
            <a:r>
              <a:rPr lang="ru-RU" b="1" dirty="0" smtClean="0">
                <a:latin typeface="Courier New" pitchFamily="49" charset="0"/>
                <a:cs typeface="Courier New" pitchFamily="49" charset="0"/>
              </a:rPr>
              <a:t>"</a:t>
            </a:r>
          </a:p>
        </p:txBody>
      </p:sp>
      <p:pic>
        <p:nvPicPr>
          <p:cNvPr id="4" name="Picture 4" descr="https://sun9-2.userapi.com/impg/R0Cb3nF3d083d_V26pF4NGgDwP9K4do73HOkLg/osDfGof1wxg.jpg?size=1280x960&amp;quality=95&amp;sign=45619096e8e54c81810a7584ad656030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-3175" r="16406" b="3175"/>
          <a:stretch/>
        </p:blipFill>
        <p:spPr bwMode="auto">
          <a:xfrm>
            <a:off x="6213231" y="0"/>
            <a:ext cx="5369170" cy="62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81593" y="5621214"/>
            <a:ext cx="4915358" cy="9964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ourier New" pitchFamily="49" charset="0"/>
                <a:cs typeface="Courier New" pitchFamily="49" charset="0"/>
              </a:rPr>
              <a:t>Спортивный Клуб Единоборств "ЛИДЕР"</a:t>
            </a:r>
          </a:p>
        </p:txBody>
      </p:sp>
    </p:spTree>
    <p:extLst>
      <p:ext uri="{BB962C8B-B14F-4D97-AF65-F5344CB8AC3E}">
        <p14:creationId xmlns:p14="http://schemas.microsoft.com/office/powerpoint/2010/main" val="33090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121</Words>
  <Application>Microsoft Office PowerPoint</Application>
  <PresentationFormat>Произвольный</PresentationFormat>
  <Paragraphs>22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Любовь Черепанова</cp:lastModifiedBy>
  <cp:revision>47</cp:revision>
  <dcterms:created xsi:type="dcterms:W3CDTF">2022-01-31T14:37:20Z</dcterms:created>
  <dcterms:modified xsi:type="dcterms:W3CDTF">2024-01-31T12:58:52Z</dcterms:modified>
</cp:coreProperties>
</file>