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75" r:id="rId5"/>
    <p:sldId id="258" r:id="rId6"/>
    <p:sldId id="259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21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583E5FC-9727-4631-8C37-5A7661E3F98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1F9AF29-0580-42A9-9947-AC9F6902F8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Братья наши меньшие</a:t>
            </a:r>
            <a:endParaRPr lang="ru-RU" sz="2000" dirty="0"/>
          </a:p>
        </p:txBody>
      </p:sp>
      <p:pic>
        <p:nvPicPr>
          <p:cNvPr id="6146" name="Picture 2" descr="C:\Users\пк\Desktop\добро ру\животные\ipORZVXtS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добро ру\животные\aWMemJyjGZ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23" y="1253951"/>
            <a:ext cx="3597577" cy="26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к\Desktop\добро ру\животные\DZuc13-c4F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53150"/>
            <a:ext cx="1811778" cy="24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к\Desktop\добро ру\животные\Ejt56Rhwod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8" t="10721" r="3178" b="-1529"/>
          <a:stretch/>
        </p:blipFill>
        <p:spPr bwMode="auto">
          <a:xfrm>
            <a:off x="3290277" y="4437112"/>
            <a:ext cx="3496393" cy="203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к\Desktop\добро ру\животные\F8fRBfKMsp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98" y="1268760"/>
            <a:ext cx="2221007" cy="28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пк\Desktop\добро ру\животные\hfsqIp-8KV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2847751" cy="21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3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к\Desktop\добро ру\животные\r0ckUNqsUG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0668"/>
            <a:ext cx="4111327" cy="30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Desktop\добро ру\животные\s3Zp9QSuS4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057382" cy="27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к\Desktop\добро ру\животные\XIkhCvUh4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66" y="3645024"/>
            <a:ext cx="2081808" cy="2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к\Desktop\добро ру\животные\eaeaMuRH00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7195"/>
            <a:ext cx="4095341" cy="30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пк\Desktop\добро ру\животные\hfsqIp-8KV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645025"/>
            <a:ext cx="3495823" cy="27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Рождественский подарок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пк\Desktop\добро ру\подарок на рождество\RGsOAS4E8W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346531" cy="24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добро ру\подарок на рождество\eEsp39yRuw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0" y="134076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к\Desktop\добро ру\подарок на рождество\GKCiCNXfgO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30" y="4293096"/>
            <a:ext cx="3050201" cy="22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к\Desktop\добро ру\подарок на рождество\cgbvg2qy57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0" y="1124744"/>
            <a:ext cx="1766141" cy="23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к\Desktop\добро ру\подарок на рождество\OINyJhLefM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29321"/>
            <a:ext cx="1949370" cy="25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к\Desktop\добро ру\подарок на рождество\JiEuGEem-X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464892" cy="32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добро ру\подарок на рождество\KZAV1lczs7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248868" cy="22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к\Desktop\добро ру\подарок на рождество\WGfqYpyxwn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08" y="908720"/>
            <a:ext cx="2420578" cy="24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к\Desktop\добро ру\подарок на рождество\xe2ojxqqdG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69" y="3717032"/>
            <a:ext cx="3439253" cy="25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к\Desktop\добро ру\подарок на рождество\yfs1hyUeDv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18909"/>
            <a:ext cx="319816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пк\Desktop\добро ру\подарок на рождество\7JifxHGMVE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57" y="3929435"/>
            <a:ext cx="1912237" cy="25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Покорми птиц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пк\Desktop\добро ру\птицы\6R1VKRe84f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4266"/>
            <a:ext cx="2460129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к\Desktop\добро ру\птицы\7zFEG8ExO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79984"/>
            <a:ext cx="2507931" cy="28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к\Desktop\добро ру\птицы\uomnWZQdL4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3372053" cy="25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Посади дерево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пк\Desktop\добро ру\дерево\DdbsXJadaR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528392" cy="26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к\Desktop\добро ру\дерево\t6wvCJAGo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89470"/>
            <a:ext cx="1725289" cy="30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к\Desktop\добро ру\дерево\YHFZf3DZBC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1" y="1589470"/>
            <a:ext cx="1706949" cy="30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пк\Desktop\добро ру\дерево\ZaKguMJwGj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79060"/>
            <a:ext cx="3600400" cy="22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8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Мама-милая моя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пк\Desktop\добро ру\uZiRB-e6Co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2643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к\Desktop\добро ру\QEEgOIFAZl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3255"/>
            <a:ext cx="4138546" cy="269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5586032" cy="103942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Благодарим, гордимся, помним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пк\Desktop\добро ру\07VVGsiNi4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195628" cy="16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esktop\добро ру\PYNgYh5LmJ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256021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добро ру\0fRNvyZmoS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708920"/>
            <a:ext cx="2963839" cy="35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0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Подари книгу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пк\Desktop\добро ру\_EDgAViDk5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3361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к\Desktop\добро ру\dNvZ2pVYW3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99330"/>
            <a:ext cx="2591272" cy="34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к\Desktop\добро ру\FCUbZv0t0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74286" cy="34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b="1" dirty="0"/>
              <a:t>Каковы </a:t>
            </a:r>
            <a:r>
              <a:rPr lang="ru-RU" b="1" dirty="0" smtClean="0"/>
              <a:t>наши </a:t>
            </a:r>
            <a:r>
              <a:rPr lang="ru-RU" b="1" dirty="0"/>
              <a:t>планы на будущее?</a:t>
            </a:r>
            <a:endParaRPr lang="ru-RU" dirty="0"/>
          </a:p>
          <a:p>
            <a:pPr marL="114300" indent="0">
              <a:buNone/>
            </a:pPr>
            <a:r>
              <a:rPr lang="ru-RU" dirty="0"/>
              <a:t>Будем действовать. Мы не стоим на месте, смотрим, что происходит в мире, меняемся вместе с миром.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114300" indent="0">
              <a:buNone/>
            </a:pPr>
            <a:r>
              <a:rPr lang="ru-RU" i="1" dirty="0"/>
              <a:t>Кто хочет, ищет возможности, кто не хочет - причины.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7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69160"/>
            <a:ext cx="8568951" cy="11521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Поэтому наша организация выбрала основные направления добровольческой деятельности – это экологическое и культурно-досуговое/</a:t>
            </a:r>
            <a:r>
              <a:rPr lang="en-US" sz="2000" dirty="0" smtClean="0">
                <a:solidFill>
                  <a:srgbClr val="FF0000"/>
                </a:solidFill>
              </a:rPr>
              <a:t>event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3945592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ru-RU" b="1" dirty="0"/>
              <a:t>Полное наименование учреждения: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муниципальное автономное общеобразовательное учреждение «Средняя общеобразовательная школа № 8» Великого Новгорода</a:t>
            </a:r>
          </a:p>
          <a:p>
            <a:pPr marL="45720" indent="0">
              <a:buNone/>
            </a:pPr>
            <a:r>
              <a:rPr lang="ru-RU" b="1" dirty="0"/>
              <a:t>Сокращенное наименование:</a:t>
            </a:r>
            <a:r>
              <a:rPr lang="ru-RU" dirty="0"/>
              <a:t> МАОУ «СОШ № 8»</a:t>
            </a:r>
          </a:p>
          <a:p>
            <a:pPr marL="45720" indent="0">
              <a:buNone/>
            </a:pPr>
            <a:r>
              <a:rPr lang="ru-RU" b="1" dirty="0"/>
              <a:t>Дата создания:</a:t>
            </a:r>
            <a:r>
              <a:rPr lang="ru-RU" dirty="0"/>
              <a:t> 03.09.1952 г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/>
              <a:t>Гражданско-патриотическое направление   работы школы традиционно  является приоритетным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/>
              <a:t>Одно из главных мест в учебно-воспитательном процессе занимает эколого-краеведческая работа: системное изучение родного края, участие в природоохранных акциях, конкурсах, конференциях.</a:t>
            </a:r>
          </a:p>
        </p:txBody>
      </p:sp>
    </p:spTree>
    <p:extLst>
      <p:ext uri="{BB962C8B-B14F-4D97-AF65-F5344CB8AC3E}">
        <p14:creationId xmlns:p14="http://schemas.microsoft.com/office/powerpoint/2010/main" val="31163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</a:p>
          <a:p>
            <a:pPr marL="114300" indent="0">
              <a:buNone/>
            </a:pP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sz="3600" b="1" smtClean="0">
                <a:solidFill>
                  <a:schemeClr val="accent5">
                    <a:lumMod val="75000"/>
                  </a:schemeClr>
                </a:solidFill>
              </a:rPr>
              <a:t>      СПАСИБО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ЗА ВНИМАНИЕ!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8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Символ школьного </a:t>
            </a:r>
            <a:r>
              <a:rPr lang="ru-RU" sz="2800" dirty="0" err="1" smtClean="0"/>
              <a:t>волонтёрства</a:t>
            </a:r>
            <a:endParaRPr lang="ru-RU" sz="2800" dirty="0"/>
          </a:p>
        </p:txBody>
      </p:sp>
      <p:pic>
        <p:nvPicPr>
          <p:cNvPr id="1026" name="Picture 2" descr="C:\Users\пк\Desktop\добро ру\TSinniya-Master-Vaj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73563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1772816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Белая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циния</a:t>
            </a:r>
            <a:r>
              <a:rPr lang="ru-RU" sz="2400" dirty="0" smtClean="0">
                <a:solidFill>
                  <a:srgbClr val="C00000"/>
                </a:solidFill>
              </a:rPr>
              <a:t>- белый цветок- символ милосердия, любви и доброты.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Мы знаем, что забота, вера и любовь способны творить чудеса!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Девиз: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dirty="0">
                <a:solidFill>
                  <a:srgbClr val="C00000"/>
                </a:solidFill>
              </a:rPr>
              <a:t>Кто хочет, ищет возможности, кто не хочет - причины.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8372"/>
            <a:ext cx="8856984" cy="68300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572149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dirty="0"/>
              <a:t>Быть волонтером — человеком, всегда готовым прийти на помощь и делать добрые дела, — </a:t>
            </a:r>
            <a:r>
              <a:rPr lang="ru-RU" b="1" dirty="0" smtClean="0"/>
              <a:t>достойно уважения</a:t>
            </a:r>
            <a:r>
              <a:rPr lang="ru-RU" b="1" dirty="0"/>
              <a:t>. Добро можно делать и в одиночку, но, когда ты действуешь в коллективе единомышленников, значимость и масштабы полезных дел становятся совершенно иными</a:t>
            </a:r>
            <a:r>
              <a:rPr lang="ru-RU" b="1" dirty="0" smtClean="0"/>
              <a:t>.</a:t>
            </a:r>
          </a:p>
          <a:p>
            <a:pPr marL="114300" indent="0">
              <a:buNone/>
            </a:pPr>
            <a:endParaRPr lang="ru-RU" b="1" dirty="0" smtClean="0"/>
          </a:p>
          <a:p>
            <a:pPr marL="114300" indent="0">
              <a:buNone/>
            </a:pPr>
            <a:r>
              <a:rPr lang="ru-RU" dirty="0"/>
              <a:t>Волонтерское движение </a:t>
            </a:r>
            <a:r>
              <a:rPr lang="ru-RU" dirty="0" smtClean="0"/>
              <a:t>в нашей школе было </a:t>
            </a:r>
            <a:r>
              <a:rPr lang="ru-RU" dirty="0"/>
              <a:t>развито всегда, хоть и называлось по-другому. </a:t>
            </a:r>
            <a:r>
              <a:rPr lang="ru-RU" dirty="0" smtClean="0"/>
              <a:t>Сейчас </a:t>
            </a:r>
            <a:r>
              <a:rPr lang="ru-RU" dirty="0"/>
              <a:t>поле деятельности намного шире, каждый желающий может направить свою энергию в нужное русло.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47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723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B050"/>
                </a:solidFill>
              </a:rPr>
              <a:t>Добрые крышечки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пк\Desktop\добро ру\7SOKyBMlWL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3974"/>
            <a:ext cx="2777950" cy="27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добро ру\8rXNGaYGh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92978"/>
            <a:ext cx="2765583" cy="20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добро ру\Cgbx2Spg7q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4690"/>
            <a:ext cx="1898386" cy="253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к\Desktop\добро ру\fk7Ki97iPQ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30" y="3054173"/>
            <a:ext cx="2411682" cy="17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к\Desktop\добро ру\Ge2H2yMA7l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966768" cy="22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к\Desktop\добро ру\ozlDVkoWuc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22" y="4862934"/>
            <a:ext cx="2411682" cy="178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к\Desktop\добро ру\Jl7FDTcUiH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9710"/>
            <a:ext cx="2273445" cy="30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9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1637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B050"/>
                </a:solidFill>
              </a:rPr>
              <a:t>Сдай макулатуру- сохрани дерево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пк\Desktop\добро ру\V0YEB_rVv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560092" cy="34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добро ру\gdyYXdiQUn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3775968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esktop\добро ру\UZHgofZUs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326788" cy="24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Старость в радость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пк\Desktop\добро ру\9BMoWC1NZ5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200052" cy="29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добро ру\WQ2-ZuIEQU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38505"/>
            <a:ext cx="2175198" cy="29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esktop\добро ру\61ubt_P_g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38505"/>
            <a:ext cx="3191000" cy="23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Desktop\добро ру\11okFjFLy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64" y="4077072"/>
            <a:ext cx="3487936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Субботники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пк\Desktop\добро ру\7BTU5w-BG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939711" cy="22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добро ру\nNh_onGJk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00" y="1196752"/>
            <a:ext cx="1895364" cy="25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добро ру\kOrUqg97G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27" y="4030892"/>
            <a:ext cx="1733346" cy="23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к\Desktop\добро ру\4QJ2SiLDc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6110"/>
            <a:ext cx="2397732" cy="23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к\Desktop\добро ру\Qm35XlczxP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0333"/>
            <a:ext cx="2694493" cy="20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к\Desktop\добро ру\mpM5EYzXtG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50933"/>
            <a:ext cx="2047087" cy="27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пк\Desktop\добро ру\vxpCBlYM4S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15658"/>
            <a:ext cx="1733346" cy="23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003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День земли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пк\Desktop\добро ру\g-6Rr2G5CB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12068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518</TotalTime>
  <Words>154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Презентация PowerPoint</vt:lpstr>
      <vt:lpstr>Поэтому наша организация выбрала основные направления добровольческой деятельности – это экологическое и культурно-досуговое/event.</vt:lpstr>
      <vt:lpstr>Символ школьного волонтёрства</vt:lpstr>
      <vt:lpstr>Презентация PowerPoint</vt:lpstr>
      <vt:lpstr>Добрые крышечки</vt:lpstr>
      <vt:lpstr>Сдай макулатуру- сохрани дерево</vt:lpstr>
      <vt:lpstr>Старость в радость</vt:lpstr>
      <vt:lpstr>Субботники</vt:lpstr>
      <vt:lpstr>День земли</vt:lpstr>
      <vt:lpstr>Братья наши меньшие</vt:lpstr>
      <vt:lpstr>Презентация PowerPoint</vt:lpstr>
      <vt:lpstr>Рождественский подарок</vt:lpstr>
      <vt:lpstr>Презентация PowerPoint</vt:lpstr>
      <vt:lpstr>Покорми птиц</vt:lpstr>
      <vt:lpstr>Посади дерево</vt:lpstr>
      <vt:lpstr>                                                               Мама-милая моя</vt:lpstr>
      <vt:lpstr>Благодарим, гордимся, помним</vt:lpstr>
      <vt:lpstr>Подари книгу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21</cp:revision>
  <dcterms:created xsi:type="dcterms:W3CDTF">2022-11-08T13:10:58Z</dcterms:created>
  <dcterms:modified xsi:type="dcterms:W3CDTF">2022-11-30T16:28:45Z</dcterms:modified>
</cp:coreProperties>
</file>