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1" r:id="rId4"/>
    <p:sldId id="262" r:id="rId5"/>
    <p:sldId id="267" r:id="rId6"/>
    <p:sldId id="268" r:id="rId7"/>
    <p:sldId id="269" r:id="rId8"/>
    <p:sldId id="270" r:id="rId9"/>
    <p:sldId id="271" r:id="rId10"/>
    <p:sldId id="263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81" d="100"/>
          <a:sy n="81" d="100"/>
        </p:scale>
        <p:origin x="-9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7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4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91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86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0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8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33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2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4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3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81C20-9920-4B37-816B-CC3503343B43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409" y="902678"/>
            <a:ext cx="7772400" cy="1692884"/>
          </a:xfrm>
          <a:solidFill>
            <a:srgbClr val="FF9900"/>
          </a:solidFill>
          <a:scene3d>
            <a:camera prst="perspectiveHeroicExtremeRightFacing"/>
            <a:lightRig rig="soft" dir="t"/>
          </a:scene3d>
          <a:sp3d extrusionH="215900" contourW="12700">
            <a:bevelT w="152400" h="50800" prst="softRound"/>
            <a:bevelB w="114300" prst="hardEdge"/>
            <a:extrusionClr>
              <a:schemeClr val="accent4">
                <a:lumMod val="20000"/>
                <a:lumOff val="80000"/>
              </a:schemeClr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2018 год – год добровольца </a:t>
            </a: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0401" y="3666431"/>
            <a:ext cx="6152882" cy="2159937"/>
          </a:xfrm>
          <a:solidFill>
            <a:srgbClr val="FF0000"/>
          </a:solidFill>
          <a:scene3d>
            <a:camera prst="perspectiveContrastingLeftFacing"/>
            <a:lightRig rig="threePt" dir="t"/>
          </a:scene3d>
          <a:sp3d extrusionH="38100">
            <a:bevelT w="152400" h="50800" prst="softRound"/>
          </a:sp3d>
        </p:spPr>
        <p:txBody>
          <a:bodyPr>
            <a:normAutofit/>
          </a:bodyPr>
          <a:lstStyle/>
          <a:p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endParaRPr lang="ru-RU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ru-RU" sz="5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</a:t>
            </a:r>
            <a:r>
              <a:rPr lang="ru-RU" sz="5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Донецке</a:t>
            </a:r>
            <a:endParaRPr lang="ru-RU" sz="5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3662" y="2104356"/>
            <a:ext cx="2676525" cy="192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1265588"/>
            <a:ext cx="5318908" cy="22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0599" y="2185612"/>
            <a:ext cx="3290747" cy="21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4086" y="614208"/>
            <a:ext cx="2613884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429" y="4846638"/>
            <a:ext cx="2143480" cy="22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073" y="5060614"/>
            <a:ext cx="2676525" cy="193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2717" y="4846638"/>
            <a:ext cx="2341283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8360" y="4137053"/>
            <a:ext cx="2251567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338715"/>
            <a:ext cx="6916615" cy="15591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5 групп в социальных сетях рассказывают </a:t>
            </a:r>
            <a:r>
              <a:rPr lang="ru-RU" dirty="0" smtClean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 </a:t>
            </a:r>
            <a:r>
              <a:rPr lang="ru-RU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нас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9452" y="2939733"/>
            <a:ext cx="2635881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074" y="3065513"/>
            <a:ext cx="2676525" cy="175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0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409" y="902678"/>
            <a:ext cx="7772400" cy="1692884"/>
          </a:xfrm>
          <a:solidFill>
            <a:srgbClr val="FF9900"/>
          </a:solidFill>
          <a:scene3d>
            <a:camera prst="perspectiveHeroicExtremeRightFacing"/>
            <a:lightRig rig="soft" dir="t"/>
          </a:scene3d>
          <a:sp3d extrusionH="215900" contourW="12700">
            <a:bevelT w="152400" h="50800" prst="softRound"/>
            <a:bevelB w="114300" prst="hardEdge"/>
            <a:extrusionClr>
              <a:schemeClr val="accent4">
                <a:lumMod val="20000"/>
                <a:lumOff val="80000"/>
              </a:schemeClr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Мы добровольцы, люди доброй воли</a:t>
            </a: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0401" y="3666431"/>
            <a:ext cx="6152882" cy="2159937"/>
          </a:xfrm>
          <a:solidFill>
            <a:srgbClr val="FF0000"/>
          </a:solidFill>
          <a:scene3d>
            <a:camera prst="perspectiveContrastingLeftFacing"/>
            <a:lightRig rig="threePt" dir="t"/>
          </a:scene3d>
          <a:sp3d extrusionH="38100">
            <a:bevelT w="152400" h="50800" prst="softRound"/>
          </a:sp3d>
        </p:spPr>
        <p:txBody>
          <a:bodyPr>
            <a:normAutofit fontScale="92500" lnSpcReduction="20000"/>
          </a:bodyPr>
          <a:lstStyle/>
          <a:p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ru-RU" sz="5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Мы граждане большой страны своей</a:t>
            </a:r>
            <a:endParaRPr lang="ru-RU" sz="5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2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4482" y="4827464"/>
            <a:ext cx="3271142" cy="217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6444" y="4677569"/>
            <a:ext cx="3200399" cy="240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1809" y="4714111"/>
            <a:ext cx="3217639" cy="241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4481" y="2445303"/>
            <a:ext cx="4049663" cy="242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997" y="2404010"/>
            <a:ext cx="3259484" cy="24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42333" y="2448275"/>
            <a:ext cx="3227329" cy="242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996" y="-20150"/>
            <a:ext cx="3291234" cy="24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237" y="-20151"/>
            <a:ext cx="3291233" cy="24684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49" y="2404010"/>
            <a:ext cx="7886700" cy="2391901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12 субботников</a:t>
            </a:r>
            <a:endParaRPr lang="ru-RU" sz="8000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6843" y="0"/>
            <a:ext cx="3135213" cy="248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3460" y="-734385"/>
            <a:ext cx="2970540" cy="527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6379" y="2983229"/>
            <a:ext cx="5166363" cy="387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0358" y="2954601"/>
            <a:ext cx="5204535" cy="39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8023" y="2983229"/>
            <a:ext cx="2265435" cy="402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6155" y="15251"/>
            <a:ext cx="3957305" cy="296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251"/>
            <a:ext cx="2216155" cy="296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538" y="1125415"/>
            <a:ext cx="8393723" cy="47244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Оказана помощь</a:t>
            </a:r>
            <a:br>
              <a:rPr lang="ru-RU" sz="54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88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76</a:t>
            </a:r>
            <a:r>
              <a:rPr lang="ru-RU" sz="54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ветеранам ВОВ </a:t>
            </a:r>
            <a:br>
              <a:rPr lang="ru-RU" sz="54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54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 пожилым людям</a:t>
            </a:r>
            <a:endParaRPr lang="ru-RU" sz="5400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3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5699" y="2270309"/>
            <a:ext cx="3297063" cy="21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636" y="4467491"/>
            <a:ext cx="3148307" cy="236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7096" y="4389201"/>
            <a:ext cx="3291733" cy="246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6415" y="2295985"/>
            <a:ext cx="3141052" cy="209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2944" y="1895171"/>
            <a:ext cx="3156895" cy="326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881" y="1"/>
            <a:ext cx="3426882" cy="227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0975" y="0"/>
            <a:ext cx="3085612" cy="231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2943" y="4488446"/>
            <a:ext cx="3255180" cy="244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2762" y="1"/>
            <a:ext cx="3027077" cy="227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37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4768" y="3516920"/>
            <a:ext cx="5031273" cy="334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70404" y="3442553"/>
            <a:ext cx="5125173" cy="341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2"/>
            <a:ext cx="4595446" cy="3446584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4769" y="-2"/>
            <a:ext cx="4689231" cy="35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1353" y="879231"/>
            <a:ext cx="9542584" cy="5205046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40  волонтеров-вожатых летом </a:t>
            </a:r>
            <a:br>
              <a:rPr lang="ru-RU" sz="6000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6000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работают в пришкольных лагерях</a:t>
            </a:r>
            <a:endParaRPr lang="ru-RU" sz="60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64" y="0"/>
            <a:ext cx="3648542" cy="2431411"/>
          </a:xfr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1605" y="0"/>
            <a:ext cx="388807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4802" y="0"/>
            <a:ext cx="338168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4710" y="4859269"/>
            <a:ext cx="3301198" cy="229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4968" y="4864295"/>
            <a:ext cx="3421350" cy="228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485" y="4770439"/>
            <a:ext cx="3522785" cy="234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485" y="2590800"/>
            <a:ext cx="3402703" cy="22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9125" y="2429635"/>
            <a:ext cx="3447360" cy="243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4710" y="2429635"/>
            <a:ext cx="3239512" cy="242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626" y="1207477"/>
            <a:ext cx="9530861" cy="412652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ln w="381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15</a:t>
            </a:r>
            <a:r>
              <a:rPr lang="ru-RU" sz="6000" dirty="0" smtClean="0">
                <a:ln w="381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6600" dirty="0" smtClean="0">
                <a:ln w="38100"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просветительских акций </a:t>
            </a:r>
            <a:endParaRPr lang="ru-RU" sz="6600" dirty="0">
              <a:ln w="38100">
                <a:solidFill>
                  <a:srgbClr val="00206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6309" y="-282645"/>
            <a:ext cx="5067801" cy="3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5244" y="-1"/>
            <a:ext cx="5048756" cy="336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1736" y="3364522"/>
            <a:ext cx="5242264" cy="349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40" y="3364522"/>
            <a:ext cx="5401997" cy="35872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2031" y="1500554"/>
            <a:ext cx="9917723" cy="3259015"/>
          </a:xfrm>
        </p:spPr>
        <p:txBody>
          <a:bodyPr>
            <a:noAutofit/>
          </a:bodyPr>
          <a:lstStyle/>
          <a:p>
            <a:pPr algn="ctr"/>
            <a:r>
              <a:rPr lang="ru-RU" sz="10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10</a:t>
            </a:r>
            <a:r>
              <a:rPr lang="ru-RU" sz="7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br>
              <a:rPr lang="ru-RU" sz="7200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7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спортивных соревнований</a:t>
            </a:r>
            <a:endParaRPr lang="ru-RU" sz="7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5"/>
            <a:ext cx="2133600" cy="2033009"/>
          </a:xfr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525108"/>
            <a:ext cx="4013494" cy="297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747" y="130664"/>
            <a:ext cx="7266207" cy="173330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200 человек прошли обучение 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в «Школе финансовой грамотности»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494" y="2004646"/>
            <a:ext cx="411640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2746" y="4525108"/>
            <a:ext cx="4108655" cy="273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062" y="2004646"/>
            <a:ext cx="411640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9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5674" y="-234462"/>
            <a:ext cx="3288325" cy="438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3182815"/>
            <a:ext cx="4900247" cy="367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969" y="3528646"/>
            <a:ext cx="4994031" cy="332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7030" y="0"/>
            <a:ext cx="3528646" cy="35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352431" cy="35286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54016"/>
            <a:ext cx="9448800" cy="3956538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52</a:t>
            </a:r>
            <a:r>
              <a:rPr lang="ru-RU" sz="48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 волонтера  </a:t>
            </a:r>
            <a:br>
              <a:rPr lang="ru-RU" sz="48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48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приняли участие  </a:t>
            </a:r>
            <a:br>
              <a:rPr lang="ru-RU" sz="48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48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в акции </a:t>
            </a:r>
            <a:r>
              <a:rPr lang="ru-RU" sz="4800" dirty="0" smtClean="0">
                <a:ln w="38100">
                  <a:solidFill>
                    <a:srgbClr val="FFFF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sz="4800" dirty="0" smtClean="0">
                <a:ln w="38100">
                  <a:solidFill>
                    <a:srgbClr val="FFFF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54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«Дорога на выборы»</a:t>
            </a:r>
            <a:endParaRPr lang="ru-RU" sz="5400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41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2018 год – год добровольца </vt:lpstr>
      <vt:lpstr>12 субботников</vt:lpstr>
      <vt:lpstr>Оказана помощь 76 ветеранам ВОВ  и пожилым людям</vt:lpstr>
      <vt:lpstr>Презентация PowerPoint</vt:lpstr>
      <vt:lpstr>40  волонтеров-вожатых летом  работают в пришкольных лагерях</vt:lpstr>
      <vt:lpstr>15 просветительских акций </vt:lpstr>
      <vt:lpstr>10  спортивных соревнований</vt:lpstr>
      <vt:lpstr>200 человек прошли обучение  в «Школе финансовой грамотности»</vt:lpstr>
      <vt:lpstr>52  волонтера   приняли участие   в акции  «Дорога на выборы»</vt:lpstr>
      <vt:lpstr>5 групп в социальных сетях рассказывают  о нас</vt:lpstr>
      <vt:lpstr>Мы добровольцы, люди доброй воли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2012</cp:lastModifiedBy>
  <cp:revision>22</cp:revision>
  <dcterms:created xsi:type="dcterms:W3CDTF">2015-09-22T18:50:50Z</dcterms:created>
  <dcterms:modified xsi:type="dcterms:W3CDTF">2018-11-15T10:31:56Z</dcterms:modified>
</cp:coreProperties>
</file>