
<file path=[Content_Types].xml><?xml version="1.0" encoding="utf-8"?>
<Types xmlns="http://schemas.openxmlformats.org/package/2006/content-types">
  <Default Extension="fntdata" ContentType="application/x-fontdata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59" r:id="rId6"/>
    <p:sldId id="263" r:id="rId7"/>
    <p:sldId id="261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ontserrat" panose="00000500000000000000" pitchFamily="2" charset="-52"/>
      <p:regular r:id="rId14"/>
      <p:bold r:id="rId15"/>
      <p:italic r:id="rId16"/>
      <p:boldItalic r:id="rId17"/>
    </p:embeddedFont>
    <p:embeddedFont>
      <p:font typeface="Montserrat Black" panose="00000A00000000000000" pitchFamily="2" charset="-52"/>
      <p:bold r:id="rId18"/>
      <p:boldItalic r:id="rId19"/>
    </p:embeddedFont>
    <p:embeddedFont>
      <p:font typeface="Montserrat ExtraBold" panose="00000900000000000000" pitchFamily="2" charset="-52"/>
      <p:bold r:id="rId20"/>
      <p:boldItalic r:id="rId21"/>
    </p:embeddedFont>
    <p:embeddedFont>
      <p:font typeface="Montserrat SemiBold" panose="00000700000000000000" pitchFamily="2" charset="-52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94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410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heic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18.pn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020" y="2371725"/>
            <a:ext cx="68897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169162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ПРЕМИЯ </a:t>
            </a:r>
            <a:endParaRPr sz="2600" b="1" i="0" u="none" strike="noStrike" cap="none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02809" y="3904662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600020" y="5087165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00020" y="5600699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593450" y="6118864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4767386" y="6083771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sym typeface="Montserrat"/>
              </a:rPr>
              <a:t>БФ «СЧАСТЛИВЫЕ ДЕТИ»</a:t>
            </a:r>
            <a:endParaRPr dirty="0"/>
          </a:p>
        </p:txBody>
      </p:sp>
      <p:sp>
        <p:nvSpPr>
          <p:cNvPr id="98" name="Google Shape;98;p1"/>
          <p:cNvSpPr/>
          <p:nvPr/>
        </p:nvSpPr>
        <p:spPr>
          <a:xfrm>
            <a:off x="4765173" y="5048674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НОМИНАЦИЯ: «ПОМОЩЬ ЛЮДЯМ»</a:t>
            </a:r>
            <a:endParaRPr dirty="0"/>
          </a:p>
        </p:txBody>
      </p:sp>
      <p:sp>
        <p:nvSpPr>
          <p:cNvPr id="99" name="Google Shape;99;p1"/>
          <p:cNvSpPr/>
          <p:nvPr/>
        </p:nvSpPr>
        <p:spPr>
          <a:xfrm>
            <a:off x="4759361" y="5594956"/>
            <a:ext cx="55490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КАТЕГОРИЯ: НКО</a:t>
            </a:r>
            <a:endParaRPr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116828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ФОНДЕ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605" y="4951066"/>
            <a:ext cx="4023031" cy="990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056790" y="5129519"/>
            <a:ext cx="3696307" cy="82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 и социальная значимость деятельности:</a:t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1106" y="965200"/>
            <a:ext cx="4369177" cy="47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4876636" y="4977127"/>
            <a:ext cx="6080184" cy="98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sym typeface="Montserrat SemiBold"/>
              </a:rPr>
              <a:t>Повышение социальной значимости детей с ОВЗ, дети могут получать квалифицированное лечение, семьи - выйти из кризисной ситуации, улучшается материальное их положение, дети перестают страдать. Пожилые люди получают всестороннюю поддержку.</a:t>
            </a:r>
            <a:endParaRPr sz="1200" dirty="0">
              <a:solidFill>
                <a:schemeClr val="dk1"/>
              </a:solidFill>
              <a:latin typeface="Montserrat SemiBold"/>
              <a:sym typeface="Montserrat SemiBold"/>
            </a:endParaRPr>
          </a:p>
        </p:txBody>
      </p:sp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953" y="2301522"/>
            <a:ext cx="4023031" cy="78951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073789" y="2525865"/>
            <a:ext cx="4625331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аудитория:</a:t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953" y="3236833"/>
            <a:ext cx="4023031" cy="512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073790" y="3361701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953" y="3905827"/>
            <a:ext cx="4023031" cy="85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1073789" y="4110822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4922461" y="2276543"/>
            <a:ext cx="6022059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Малообеспеченные и многодетных семьи с детьми.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Дети и взрослые  с ограниченными возможностями здоровья.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Пожилые люди.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Дети-сироты.</a:t>
            </a:r>
            <a:b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2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4934896" y="3866755"/>
            <a:ext cx="6006286" cy="108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Оказание материальной помощи в лечении больных детей, приобретение лекарств, оборудования и расходных материалов, оплата специализированных исследований.</a:t>
            </a:r>
          </a:p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Помощь семьям в выходе из кризисной ситуации.</a:t>
            </a:r>
          </a:p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Улучшение качества жизни пожилых людей.</a:t>
            </a:r>
            <a:endParaRPr sz="1200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4926727" y="3222544"/>
            <a:ext cx="6016647" cy="54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buClr>
                <a:schemeClr val="dk1"/>
              </a:buClr>
              <a:buSzPts val="1400"/>
              <a:buFontTx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 SemiBold"/>
                <a:sym typeface="Montserrat SemiBold"/>
              </a:rPr>
              <a:t>Оказание всесторонней благотворительной помощи,                                                в том числе материальной, моральной, юридической, психологической.</a:t>
            </a:r>
            <a:endParaRPr sz="1200" dirty="0">
              <a:solidFill>
                <a:schemeClr val="dk1"/>
              </a:solidFill>
              <a:latin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1" y="443060"/>
            <a:ext cx="35750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ФОНДЕ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617" y="2128901"/>
            <a:ext cx="6777942" cy="4246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9403398" y="4103407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78" y="977899"/>
            <a:ext cx="2161882" cy="1621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049" y="2020206"/>
            <a:ext cx="2205973" cy="1651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66" y="3073150"/>
            <a:ext cx="1822695" cy="2430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14" y="4868923"/>
            <a:ext cx="2257379" cy="1504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77" y="3805561"/>
            <a:ext cx="1599541" cy="983293"/>
          </a:xfrm>
          <a:prstGeom prst="rect">
            <a:avLst/>
          </a:prstGeom>
        </p:spPr>
      </p:pic>
      <p:pic>
        <p:nvPicPr>
          <p:cNvPr id="2" name="Google Shape;145;p3" descr="C:\Users\Соня\Desktop\Мывместе 2\Шаблон\Элементы\Ресурс 2@2x.png">
            <a:extLst>
              <a:ext uri="{FF2B5EF4-FFF2-40B4-BE49-F238E27FC236}">
                <a16:creationId xmlns:a16="http://schemas.microsoft.com/office/drawing/2014/main" id="{FD440687-A9B6-A099-9C72-BBC8FB8CC8F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53900" y="3713139"/>
            <a:ext cx="3186460" cy="31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1648575" y="2310616"/>
            <a:ext cx="6454450" cy="3973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Основные мероприятия и показатели за 2022 год</a:t>
            </a:r>
            <a:r>
              <a:rPr lang="ru-RU" sz="1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endParaRPr dirty="0"/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32 благотворительных праздника проведены в отдаленных территориях края;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Проведены 2 благотворительных показа, в которых приняли участие около 250 детей с различными заболеваниями;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рамках акции «Помоги собраться в школу» мы раздали 600 наборов первоклассников;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рамках акции «Добрая аптека» было передано 200 наборов лекарственных средств;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рамках акции «Письмо мечты» мы исполнили 2 702 мечты;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Курс </a:t>
            </a:r>
            <a:r>
              <a:rPr lang="ru-RU" sz="15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канис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–терапии прошли 10 деток;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День красоты для мам особенных детей прошел для 16-ти мам;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27 ремонтов были проведены в рамках программы «Добрый ремонт», 2 дома были полностью восстановлены после пожара;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Открыт 5-ый гуманитарный склад;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Проведены 2 смены «Особого лагеря»;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Более 1000 продуктовых наборов роздано в рамках программы «Мы вместе»;</a:t>
            </a:r>
          </a:p>
          <a:p>
            <a:pPr marL="171450" lvl="0" indent="-171450">
              <a:spcBef>
                <a:spcPts val="360"/>
              </a:spcBef>
              <a:buClr>
                <a:schemeClr val="lt1"/>
              </a:buClr>
              <a:buSzPts val="1800"/>
              <a:buFontTx/>
              <a:buChar char="-"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Более 1 тонны благотворительной помощи отправлено в зону СВО.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5294674" y="1154906"/>
            <a:ext cx="2831159" cy="57030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… ЭТО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ЛЮДИ</a:t>
            </a: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ОБЪЕДИНЕННЫЕ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ОБЩИМ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СТРЕМЛЕНИЕМ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СДЕЛАТЬ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МИР</a:t>
            </a: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ЧУТОЧКУ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ДОБРЕЕ</a:t>
            </a:r>
            <a:endParaRPr lang="ru-RU" sz="18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8289678" y="1860679"/>
            <a:ext cx="2667410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2972447" y="657942"/>
            <a:ext cx="605625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НАША КОМАНДА …</a:t>
            </a:r>
            <a:endParaRPr lang="ru-RU" sz="24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8624895" y="1934696"/>
            <a:ext cx="2068242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ПРЕЗИДЕНТ</a:t>
            </a:r>
            <a:endParaRPr lang="ru-RU" sz="2000" dirty="0"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70870" y="-128329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8125833" y="6259279"/>
            <a:ext cx="3102825" cy="68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АГАМОГЛАНОВА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СВЕТЛАНА ВЛАДИМИРОВНА</a:t>
            </a:r>
            <a:endParaRPr lang="ru-RU" dirty="0">
              <a:solidFill>
                <a:schemeClr val="bg1"/>
              </a:solidFill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br>
              <a:rPr lang="ru-RU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B16BE-3130-C6E3-A4BA-5A3688239A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81" y="2604280"/>
            <a:ext cx="2189156" cy="32850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EB2474-8968-02A6-968B-B6749B0B35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049"/>
          <a:stretch/>
        </p:blipFill>
        <p:spPr>
          <a:xfrm>
            <a:off x="509341" y="1934696"/>
            <a:ext cx="4437012" cy="4110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Google Shape;152;p4">
            <a:extLst>
              <a:ext uri="{FF2B5EF4-FFF2-40B4-BE49-F238E27FC236}">
                <a16:creationId xmlns:a16="http://schemas.microsoft.com/office/drawing/2014/main" id="{8BF6F7A8-3E7F-5527-A420-4F3CD206B6DB}"/>
              </a:ext>
            </a:extLst>
          </p:cNvPr>
          <p:cNvSpPr/>
          <p:nvPr/>
        </p:nvSpPr>
        <p:spPr>
          <a:xfrm>
            <a:off x="1234913" y="6255378"/>
            <a:ext cx="2667410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4;p4">
            <a:extLst>
              <a:ext uri="{FF2B5EF4-FFF2-40B4-BE49-F238E27FC236}">
                <a16:creationId xmlns:a16="http://schemas.microsoft.com/office/drawing/2014/main" id="{17273069-9CE3-89D2-82EA-3945111EC5FF}"/>
              </a:ext>
            </a:extLst>
          </p:cNvPr>
          <p:cNvSpPr txBox="1"/>
          <p:nvPr/>
        </p:nvSpPr>
        <p:spPr>
          <a:xfrm>
            <a:off x="1570130" y="6329395"/>
            <a:ext cx="2068242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13386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103448" y="465564"/>
            <a:ext cx="4114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ФОНДЕ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НАША РАБОТА</a:t>
            </a:r>
            <a:endParaRPr dirty="0"/>
          </a:p>
        </p:txBody>
      </p:sp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0BDC5B-6002-839B-2BFB-2C4A33B5CB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410" r="19960"/>
          <a:stretch/>
        </p:blipFill>
        <p:spPr>
          <a:xfrm>
            <a:off x="109449" y="4103639"/>
            <a:ext cx="2271591" cy="25198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9A1641-69DD-F454-2031-38BA6A84CF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90"/>
          <a:stretch/>
        </p:blipFill>
        <p:spPr>
          <a:xfrm>
            <a:off x="775733" y="161463"/>
            <a:ext cx="2189365" cy="3712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E5833-3D92-10F7-BCBE-88DCCBCCA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995" y="4005787"/>
            <a:ext cx="3349196" cy="2511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471D1C-B3A7-6F83-7BE1-3151CB750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004" t="23899" r="20278" b="6788"/>
          <a:stretch/>
        </p:blipFill>
        <p:spPr>
          <a:xfrm>
            <a:off x="3353392" y="3390107"/>
            <a:ext cx="2011120" cy="31122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3E61A1-AAAB-39BD-B604-A93DF81B9C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1402" y="1950572"/>
            <a:ext cx="2423784" cy="24237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87AE39-E4EA-ABEB-0A8A-7EE9839DAF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442"/>
          <a:stretch/>
        </p:blipFill>
        <p:spPr>
          <a:xfrm>
            <a:off x="8543915" y="1270257"/>
            <a:ext cx="2859512" cy="2395214"/>
          </a:xfrm>
          <a:prstGeom prst="rect">
            <a:avLst/>
          </a:prstGeom>
        </p:spPr>
      </p:pic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12">
            <a:alphaModFix/>
          </a:blip>
          <a:srcRect r="58451" b="40180"/>
          <a:stretch/>
        </p:blipFill>
        <p:spPr>
          <a:xfrm>
            <a:off x="-73619" y="-73848"/>
            <a:ext cx="3293158" cy="242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103448" y="465564"/>
            <a:ext cx="4114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ФОНДЕ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1978039" y="2322941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Ссылки и QR-коды на социальные сети проекта, организации:</a:t>
            </a:r>
            <a:endParaRPr dirty="0"/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703601" y="2062639"/>
            <a:ext cx="8784798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6572" y="5339321"/>
            <a:ext cx="429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Montserrat" panose="020B0604020202020204" charset="-52"/>
              </a:rPr>
              <a:t>ТЕЛЕГРАМ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Montserrat" panose="020B0604020202020204" charset="-52"/>
              </a:rPr>
              <a:t>https://t.me/beti_vl</a:t>
            </a:r>
            <a:endParaRPr lang="ru-RU" sz="1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5" y="3304341"/>
            <a:ext cx="1602655" cy="1622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1392" y="5339320"/>
            <a:ext cx="369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Montserrat" panose="020B0604020202020204" charset="-52"/>
              </a:rPr>
              <a:t>САЙТ: </a:t>
            </a:r>
            <a:r>
              <a:rPr lang="en-US" sz="1800" dirty="0">
                <a:solidFill>
                  <a:schemeClr val="tx1"/>
                </a:solidFill>
                <a:latin typeface="Montserrat" panose="020B0604020202020204" charset="-52"/>
              </a:rPr>
              <a:t>www</a:t>
            </a:r>
            <a:r>
              <a:rPr lang="ru-RU" sz="1800" dirty="0">
                <a:solidFill>
                  <a:schemeClr val="tx1"/>
                </a:solidFill>
                <a:latin typeface="Montserrat" panose="020B0604020202020204" charset="-52"/>
              </a:rPr>
              <a:t>.счастливыедети25.рф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55" y="3390107"/>
            <a:ext cx="1422299" cy="14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42075"/>
            <a:ext cx="12192001" cy="69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4929078" y="2544924"/>
            <a:ext cx="3661249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3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NESTEROVA127@MAIL.RU</a:t>
            </a:r>
            <a:endParaRPr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2419025"/>
            <a:ext cx="3873000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717327" y="3317377"/>
            <a:ext cx="3873000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929078" y="3483967"/>
            <a:ext cx="3719972" cy="54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3800" b="1" dirty="0">
                <a:solidFill>
                  <a:srgbClr val="FF954D"/>
                </a:solidFill>
                <a:latin typeface="Montserrat"/>
                <a:sym typeface="Montserrat"/>
              </a:rPr>
              <a:t>WWW</a:t>
            </a:r>
            <a:r>
              <a:rPr lang="ru-RU" sz="3800" b="1" dirty="0">
                <a:solidFill>
                  <a:srgbClr val="FF954D"/>
                </a:solidFill>
                <a:latin typeface="Montserrat"/>
                <a:sym typeface="Montserrat"/>
              </a:rPr>
              <a:t>.СЧАСТЛИВЫЕДЕТИ25.РФ</a:t>
            </a:r>
            <a:endParaRPr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434" y="4177977"/>
            <a:ext cx="4865615" cy="688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4382" y="4260821"/>
            <a:ext cx="350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9933"/>
                </a:solidFill>
                <a:latin typeface="Montserrat" panose="020B0604020202020204" charset="-52"/>
              </a:rPr>
              <a:t>8 (908) 975-28-40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380</Words>
  <Application>Microsoft Office PowerPoint</Application>
  <PresentationFormat>Широкоэкранный</PresentationFormat>
  <Paragraphs>65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Montserrat SemiBold</vt:lpstr>
      <vt:lpstr>Montserrat Black</vt:lpstr>
      <vt:lpstr>Calibri</vt:lpstr>
      <vt:lpstr>Montserrat ExtraBold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Светлана Агамогланова</cp:lastModifiedBy>
  <cp:revision>14</cp:revision>
  <dcterms:created xsi:type="dcterms:W3CDTF">2020-03-24T07:41:27Z</dcterms:created>
  <dcterms:modified xsi:type="dcterms:W3CDTF">2023-03-18T05:00:01Z</dcterms:modified>
</cp:coreProperties>
</file>