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18"/>
  </p:notesMasterIdLst>
  <p:handoutMasterIdLst>
    <p:handoutMasterId r:id="rId19"/>
  </p:handoutMasterIdLst>
  <p:sldIdLst>
    <p:sldId id="638" r:id="rId4"/>
    <p:sldId id="602" r:id="rId5"/>
    <p:sldId id="668" r:id="rId6"/>
    <p:sldId id="667" r:id="rId7"/>
    <p:sldId id="666" r:id="rId8"/>
    <p:sldId id="665" r:id="rId9"/>
    <p:sldId id="662" r:id="rId10"/>
    <p:sldId id="664" r:id="rId11"/>
    <p:sldId id="663" r:id="rId12"/>
    <p:sldId id="603" r:id="rId13"/>
    <p:sldId id="540" r:id="rId14"/>
    <p:sldId id="542" r:id="rId15"/>
    <p:sldId id="617" r:id="rId16"/>
    <p:sldId id="670" r:id="rId17"/>
  </p:sldIdLst>
  <p:sldSz cx="12192000" cy="6858000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3C00D2"/>
    <a:srgbClr val="009999"/>
    <a:srgbClr val="46F200"/>
    <a:srgbClr val="C50D0E"/>
    <a:srgbClr val="A50021"/>
    <a:srgbClr val="BF3131"/>
    <a:srgbClr val="FFFFFF"/>
    <a:srgbClr val="2616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88452" autoAdjust="0"/>
  </p:normalViewPr>
  <p:slideViewPr>
    <p:cSldViewPr snapToGrid="0">
      <p:cViewPr>
        <p:scale>
          <a:sx n="73" d="100"/>
          <a:sy n="73" d="100"/>
        </p:scale>
        <p:origin x="-54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Инструменты продаж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24299E-E762-4EB0-8D67-6AC392C8279C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wrap="square" lIns="89191" tIns="44595" rIns="89191" bIns="445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5C2D97-CC44-485A-8B55-FDA9575620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Инструменты продаж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31902-C315-47E3-9583-529F59F230DC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5" rIns="89191" bIns="445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89191" tIns="44595" rIns="89191" bIns="445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wrap="square" lIns="89191" tIns="44595" rIns="89191" bIns="445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B9F271-21BE-4AB7-8B12-D3C1E3E6E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A2E11-8E06-40F5-AB81-DE3B2E65669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758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6759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E9AD1-EF64-4E48-8412-19BD282A36B8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Инструменты продаж 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A0A6817-F01F-494D-95C7-81D0A35E11EB}" type="datetime1">
              <a:rPr lang="ru-RU" smtClean="0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9638" name="Номер слайда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E20974-6B34-4A05-B51A-1911EC85DB10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074785-3FCD-4221-A5FF-08BE251D5DC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0661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0662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A12D3-B0F3-4D63-8AA0-8158F99FA78C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A06E17-7517-4F6E-8DD2-5F0001321274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68613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68614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E46127-8C7F-47E2-BADD-6159D863A849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5A687D-6368-4D49-9786-032629A40CD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2709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2710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C88A8-5709-4316-A0C7-E43513DF3C7F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A914E-116F-4B52-BAF8-A7F2B604A31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1685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Инструменты продаж </a:t>
            </a:r>
          </a:p>
        </p:txBody>
      </p:sp>
      <p:sp>
        <p:nvSpPr>
          <p:cNvPr id="71686" name="Дата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478D5-130A-4B06-ACF9-9167FA472844}" type="datetime1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14.05.2023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B2F5-4C5A-4148-B315-B9F2FF0DBFE5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E8DC-BA83-4BDA-9F33-20DD3B92D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76D4-F978-44C8-856D-95DFC249106D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0D8F-2666-4A7A-A343-143AA5437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4A86-6CD1-4C16-B89F-557C9ABB7C1C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7632-CA8E-4C34-BD69-3624CFCC2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4752-4507-48C3-8B82-0F960DAF8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14E2-3192-447D-9054-80FB9EF6E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FD72-9F99-459B-8303-C9B450060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5932-A522-4B95-A164-9C86469F9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4E0D-8E44-4DD3-9288-2896F0ED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58D2-5948-45E0-93AF-158C9CB49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3D07-EE86-432F-860C-1E7242E3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CE22-252E-40D1-BC88-5C35964C1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5F06-9763-4CFF-9E0B-383475CADDE7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D358-D617-49B9-A4FC-733BFCC06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BE84-AC05-43EA-9F09-37505EDE0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1BAD-C01A-458E-A96E-15A900EAA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D323-EB26-4A0A-9900-62ABB8BFE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9F37-5237-420C-AF9C-40E0996A1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CFE-148E-4528-9557-FA29522C6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5F76-7E12-440D-A6AA-6E3EF2A1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53BB-208C-4E40-AC2C-3B4A44A16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B151-55C0-41FE-BCEE-A5E538C9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47BC-0A33-4AA4-A182-25EFFB20D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A565-1B29-42AE-B7E0-BB8FE5120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AC95-0A98-40B1-BDB6-994FCFA998BA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66CE-40C0-411A-B6E1-263FEB521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AFD1-C9DD-4DE0-B5FD-E4B93AD4C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D56D-7E0C-4ED9-9AC9-84A75004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BFB7-079E-4A2D-8AE1-3B2E56DC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FB88-B652-414D-B2B0-1646EFC6F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B574-D642-40AC-AB2E-522EC8484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7007-DD3B-401B-AB35-8F0BFB3ED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73EB-548A-47E6-812F-F83099DC9213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1C68-E5B2-4173-B238-528F11CD3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7AFD-6023-4BA6-9AA7-8347E5CE0404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B7F4-36CB-45DA-9CD9-B3ABF4208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13EF-F186-4C8A-8B80-4C7BA144610A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55E1-AC91-4351-8E6F-B2E8CF390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CA61-C326-4744-811D-1435FFA82DB0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0846-7622-4371-968F-7A74814DF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42EA-50BD-4A5D-AA30-9F6D534C6E11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2665-41F5-4C39-922A-3BDCF03A3B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02E8-6340-4D97-8EFB-133F232047A6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0C03-BED3-4ABC-9318-50A25E81A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950BA-971C-474D-B4CB-93DD33A19B1E}" type="datetime1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07DDD1-0B7D-4B3B-9568-D9F1D56E9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5958D-DCA1-46C4-BA80-14A45B1BC6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8AD2D4-A278-4718-936D-00C9CFB3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78DA4A-73C6-41BE-A4E4-FCA5F325777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E36048-E579-4CC5-B709-80AB456C3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4QeDV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lck.ru/34QeC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ck.ru/34QeAb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lck.ru/34QeJ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lck.ru/34QeH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dobro.ru/organizations/143535/inf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43535/info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525E5-2352-42A0-BBE5-897DCB8C4759}" type="slidenum">
              <a:rPr lang="ru-RU" altLang="ru-RU"/>
              <a:pPr/>
              <a:t>1</a:t>
            </a:fld>
            <a:endParaRPr lang="ru-RU" alt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50"/>
          <p:cNvSpPr txBox="1">
            <a:spLocks noChangeArrowheads="1"/>
          </p:cNvSpPr>
          <p:nvPr/>
        </p:nvSpPr>
        <p:spPr bwMode="auto">
          <a:xfrm>
            <a:off x="3368449" y="851716"/>
            <a:ext cx="85836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Добровольческая деятельность организации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АНО ДО «Развитие»</a:t>
            </a:r>
            <a:endParaRPr lang="es-ES" altLang="en-US" sz="40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01" name="Rectangle 165"/>
          <p:cNvSpPr>
            <a:spLocks noChangeArrowheads="1"/>
          </p:cNvSpPr>
          <p:nvPr/>
        </p:nvSpPr>
        <p:spPr bwMode="auto">
          <a:xfrm>
            <a:off x="4413250" y="3181350"/>
            <a:ext cx="402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s-ES" altLang="en-US" sz="2800" dirty="0">
              <a:latin typeface="Arial" charset="0"/>
            </a:endParaRPr>
          </a:p>
        </p:txBody>
      </p:sp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217488" y="5302250"/>
            <a:ext cx="65452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" y="6270171"/>
            <a:ext cx="170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2018-2023г.</a:t>
            </a:r>
            <a:endParaRPr lang="ru-RU" sz="2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922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AEDC78-9F53-480C-B269-6630EC79D041}" type="slidenum">
              <a:rPr lang="ru-RU" altLang="ru-RU" sz="2000" b="1"/>
              <a:pPr/>
              <a:t>10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971550"/>
            <a:ext cx="8496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05215" y="475009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2019-2020-й год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0"/>
            <a:ext cx="1224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017B78-1723-4E00-8FE1-BA050D5408A5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942975"/>
            <a:ext cx="8534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51269" y="54864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2020-й год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-11113"/>
            <a:ext cx="122332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52388" y="28844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819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6D88C-97D7-4B49-9269-49F2BDEB5C80}" type="slidenum">
              <a:rPr lang="ru-RU" altLang="ru-RU" sz="2000" b="1"/>
              <a:pPr/>
              <a:t>12</a:t>
            </a:fld>
            <a:endParaRPr lang="ru-RU" altLang="ru-RU" b="1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04938" y="250825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950" y="1014413"/>
            <a:ext cx="84201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51269" y="54864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2020-й год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61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42E1E-AF2A-48D6-B477-CC03F026F9C0}" type="slidenum">
              <a:rPr lang="ru-RU" altLang="ru-RU" sz="2000" b="1"/>
              <a:pPr/>
              <a:t>13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933450"/>
            <a:ext cx="8572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02629" y="56170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2021-2023-й год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14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690" y="470260"/>
            <a:ext cx="81120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партнеры на 2023-2024-й год: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Ростовская </a:t>
            </a:r>
            <a:r>
              <a:rPr lang="ru-RU" dirty="0"/>
              <a:t>область, Константиновский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</a:t>
            </a:r>
            <a:r>
              <a:rPr lang="ru-RU" dirty="0" err="1"/>
              <a:t>Сальский</a:t>
            </a:r>
            <a:r>
              <a:rPr lang="ru-RU" dirty="0"/>
              <a:t>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Семикаракорский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Тарасовский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Гуково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Донецк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Багаевский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Азовский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Батайск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Зверево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Волгодонск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Шахты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Таганрог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</a:t>
            </a:r>
            <a:r>
              <a:rPr lang="ru-RU" dirty="0" err="1"/>
              <a:t>Кагальницкий</a:t>
            </a:r>
            <a:r>
              <a:rPr lang="ru-RU" dirty="0"/>
              <a:t>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</a:t>
            </a:r>
            <a:r>
              <a:rPr lang="ru-RU" dirty="0" err="1"/>
              <a:t>Белокалитвенский</a:t>
            </a:r>
            <a:r>
              <a:rPr lang="ru-RU" dirty="0"/>
              <a:t>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Ростовская область, </a:t>
            </a:r>
            <a:r>
              <a:rPr lang="ru-RU" dirty="0" err="1"/>
              <a:t>Красносулинский</a:t>
            </a:r>
            <a:r>
              <a:rPr lang="ru-RU" dirty="0"/>
              <a:t> район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6064" y="489127"/>
            <a:ext cx="8112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Помощь со стороны партнеров в </a:t>
            </a:r>
          </a:p>
          <a:p>
            <a:r>
              <a:rPr lang="ru-RU" b="1" dirty="0" smtClean="0"/>
              <a:t>рамках деятельности на 2023-2024-й год:</a:t>
            </a:r>
          </a:p>
          <a:p>
            <a:pPr>
              <a:buFontTx/>
              <a:buChar char="-"/>
            </a:pPr>
            <a:r>
              <a:rPr lang="ru-RU" dirty="0" smtClean="0"/>
              <a:t>привлечение действующих волонтеров к выполнению</a:t>
            </a:r>
          </a:p>
          <a:p>
            <a:r>
              <a:rPr lang="ru-RU" dirty="0"/>
              <a:t>з</a:t>
            </a:r>
            <a:r>
              <a:rPr lang="ru-RU" dirty="0" smtClean="0"/>
              <a:t>адач согласно вакансиям</a:t>
            </a:r>
          </a:p>
          <a:p>
            <a:pPr>
              <a:buFontTx/>
              <a:buChar char="-"/>
            </a:pPr>
            <a:r>
              <a:rPr lang="ru-RU" dirty="0" smtClean="0"/>
              <a:t>помощь в организации форумов на местах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43001" y="2958014"/>
            <a:ext cx="8112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Помощь со стороны АНО ДО «Развитие» в </a:t>
            </a:r>
          </a:p>
          <a:p>
            <a:r>
              <a:rPr lang="ru-RU" b="1" dirty="0" smtClean="0"/>
              <a:t>рамках деятельности на 2023-2024-й год:</a:t>
            </a:r>
          </a:p>
          <a:p>
            <a:pPr>
              <a:buFontTx/>
              <a:buChar char="-"/>
            </a:pPr>
            <a:r>
              <a:rPr lang="ru-RU" dirty="0" smtClean="0"/>
              <a:t>размещение вакансий на портале </a:t>
            </a:r>
            <a:r>
              <a:rPr lang="en-US" dirty="0" smtClean="0"/>
              <a:t>dobro.ru, </a:t>
            </a:r>
            <a:endParaRPr lang="ru-RU" dirty="0" smtClean="0"/>
          </a:p>
          <a:p>
            <a:r>
              <a:rPr lang="ru-RU" dirty="0" smtClean="0"/>
              <a:t>контроль выполнения задач, поощрение волонтеров</a:t>
            </a:r>
          </a:p>
          <a:p>
            <a:r>
              <a:rPr lang="ru-RU" dirty="0" smtClean="0"/>
              <a:t>- популяризация волонтерской деятельности </a:t>
            </a:r>
          </a:p>
          <a:p>
            <a:r>
              <a:rPr lang="ru-RU" dirty="0" smtClean="0"/>
              <a:t>в каждом из представленных районов Ростовской области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омощь в подготовке школьных социальных проектов </a:t>
            </a:r>
          </a:p>
          <a:p>
            <a:r>
              <a:rPr lang="ru-RU" dirty="0"/>
              <a:t>а</a:t>
            </a:r>
            <a:r>
              <a:rPr lang="ru-RU" dirty="0" smtClean="0"/>
              <a:t>ктивистами в представленных районах  Ростовской области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0338" y="5662022"/>
            <a:ext cx="10136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2022-м году организация стала победителем регионального конкурса в реализации социально значимых программ Ростовской области.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AFD"/>
            </a:gs>
            <a:gs pos="999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51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14CB84-ABDC-404F-8A8F-D644C5F5116E}" type="slidenum">
              <a:rPr lang="ru-RU" altLang="ru-RU" sz="2000" b="1"/>
              <a:pPr/>
              <a:t>2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4929" y="1904637"/>
            <a:ext cx="10812008" cy="93345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Донской Волонтерский Центр</a:t>
            </a:r>
          </a:p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Комитет по делам молодежи </a:t>
            </a:r>
          </a:p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Ростовской области (ГАУ АРМИ)</a:t>
            </a:r>
          </a:p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Студенческий совет ДГТУ</a:t>
            </a:r>
          </a:p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Волонтёрское движение «По-новому»</a:t>
            </a:r>
          </a:p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Волонтёрский центр ЮРИУ </a:t>
            </a:r>
            <a:r>
              <a:rPr lang="ru-RU" sz="2400" dirty="0" err="1" smtClean="0">
                <a:latin typeface="+mn-lt"/>
              </a:rPr>
              <a:t>РАНХиГС</a:t>
            </a:r>
            <a:endParaRPr lang="ru-RU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647" y="281131"/>
            <a:ext cx="560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Добровольческие организации, основные партнеры:</a:t>
            </a:r>
            <a:endParaRPr lang="ru-RU" b="1" i="1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94" y="2802233"/>
            <a:ext cx="4389120" cy="40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052" y="2774869"/>
            <a:ext cx="4206240" cy="40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505303" y="2449565"/>
            <a:ext cx="24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hlinkClick r:id="rId6"/>
              </a:rPr>
              <a:t>https://clck.ru/34QeAb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38790" y="2147054"/>
            <a:ext cx="245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hlinkClick r:id="rId7"/>
              </a:rPr>
              <a:t>https://clck.ru/34QeC5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51853" y="1794358"/>
            <a:ext cx="249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hlinkClick r:id="rId8"/>
              </a:rPr>
              <a:t>https://clck.ru/34QeDV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51853" y="814644"/>
            <a:ext cx="248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hlinkClick r:id="rId9"/>
              </a:rPr>
              <a:t>https://clck.ru/34QeHn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2664" y="1232656"/>
            <a:ext cx="239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hlinkClick r:id="rId10"/>
              </a:rPr>
              <a:t>https://clck.ru/34QeJS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3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4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4"/>
              </a:rPr>
              <a:t>Организация: АНО ДО "Развитие" | DOBRO.RU</a:t>
            </a:r>
            <a:endParaRPr lang="ru-RU" b="1" i="1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095" y="1151618"/>
            <a:ext cx="10948970" cy="46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4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976313"/>
            <a:ext cx="85915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44404" y="59257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2018-й год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5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0700" y="985838"/>
            <a:ext cx="8610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44404" y="59257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2018-й год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6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613" y="990600"/>
            <a:ext cx="84867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22781" y="527261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2018-2019-й год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7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1175" y="952500"/>
            <a:ext cx="8629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31340" y="42275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2019-й год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8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038" y="971550"/>
            <a:ext cx="85439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31339" y="40969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2019-й год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7235" y="6094102"/>
            <a:ext cx="795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Адрес организатора на портале: </a:t>
            </a:r>
            <a:r>
              <a:rPr lang="en-US" b="1" i="1" dirty="0" smtClean="0">
                <a:hlinkClick r:id="rId5"/>
              </a:rPr>
              <a:t>https://dobro.ru/organizations/143535/info</a:t>
            </a:r>
            <a:r>
              <a:rPr lang="ru-RU" b="1" i="1" dirty="0" smtClean="0"/>
              <a:t> </a:t>
            </a:r>
          </a:p>
          <a:p>
            <a:r>
              <a:rPr lang="ru-RU" dirty="0" smtClean="0">
                <a:hlinkClick r:id="rId5"/>
              </a:rPr>
              <a:t>Организация: АНО ДО "Развитие" | DOBRO.RU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800" y="146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52388" y="3252788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FAFE-2418-48D8-9C24-1D8035E4DB17}" type="slidenum">
              <a:rPr lang="ru-RU" altLang="ru-RU" sz="2000" b="1"/>
              <a:pPr/>
              <a:t>9</a:t>
            </a:fld>
            <a:endParaRPr lang="ru-RU" altLang="ru-RU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4563" y="1460500"/>
            <a:ext cx="9547225" cy="933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685800" indent="-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49438" y="2076450"/>
            <a:ext cx="11801475" cy="3606800"/>
          </a:xfrm>
          <a:prstGeom prst="rect">
            <a:avLst/>
          </a:prstGeom>
        </p:spPr>
        <p:txBody>
          <a:bodyPr anchor="b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+mn-lt"/>
              <a:ea typeface="+mj-ea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7850" y="-31750"/>
            <a:ext cx="2786063" cy="60483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275" y="1023938"/>
            <a:ext cx="8553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939900" y="540322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2019-й год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23770</TotalTime>
  <Words>392</Words>
  <Application>Microsoft Office PowerPoint</Application>
  <PresentationFormat>Произвольный</PresentationFormat>
  <Paragraphs>111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Times New Roman</vt:lpstr>
      <vt:lpstr>Calibri Light</vt:lpstr>
      <vt:lpstr>Тема Office</vt:lpstr>
      <vt:lpstr>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Нестеренко</dc:creator>
  <cp:lastModifiedBy>RePack by Diakov</cp:lastModifiedBy>
  <cp:revision>857</cp:revision>
  <cp:lastPrinted>2017-07-20T06:27:49Z</cp:lastPrinted>
  <dcterms:created xsi:type="dcterms:W3CDTF">2017-07-10T06:55:34Z</dcterms:created>
  <dcterms:modified xsi:type="dcterms:W3CDTF">2023-05-14T10:24:36Z</dcterms:modified>
</cp:coreProperties>
</file>