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7" r:id="rId4"/>
    <p:sldId id="280" r:id="rId5"/>
    <p:sldId id="257" r:id="rId6"/>
    <p:sldId id="279" r:id="rId7"/>
    <p:sldId id="266" r:id="rId8"/>
    <p:sldId id="260" r:id="rId9"/>
    <p:sldId id="259" r:id="rId10"/>
    <p:sldId id="262" r:id="rId11"/>
    <p:sldId id="261" r:id="rId12"/>
    <p:sldId id="263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9592A"/>
    <a:srgbClr val="FF505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0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620A-4907-4E4D-A2AB-F06EC9609DFC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D58C92-DAF3-4625-A419-7B97B04B17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6E8A-F267-40B6-976E-046843F37D13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723F1C-CDF2-4335-A28C-DFBA95E7CEF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A590-EF82-44F6-BD45-2D950EB40986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B98D6-1E8D-4100-8A87-ED5D90BF6FD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E90F-1972-4014-A204-10656F6F3B5B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66BF-9963-4470-A336-BE4B07E75C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B502-7A5D-4BF2-AD5F-4F0708DDFFED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B73F57-4559-499A-A4D3-87271C8B97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EF473-712F-46E6-AA08-0DED319AC968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861B3B-CCA5-42D9-8DCB-2B46BEB9C9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090A-4ACE-4061-BAE0-3D5482270B3A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0C66-4F3B-4CEC-8D98-0E3C281265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9495-2BAD-4D96-AF58-E026ADE44F6D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525F5D-97A5-475C-BFE4-4ED25B675F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047DA0-0583-49DA-BECF-D7408E598312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CE8041DD-3FA0-44C9-96C6-C9C8D64740F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1" r:id="rId3"/>
    <p:sldLayoutId id="2147483812" r:id="rId4"/>
    <p:sldLayoutId id="2147483816" r:id="rId5"/>
    <p:sldLayoutId id="2147483817" r:id="rId6"/>
    <p:sldLayoutId id="2147483813" r:id="rId7"/>
    <p:sldLayoutId id="214748381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857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 СОШ №4 АУЛА МАМХЕГ</a:t>
            </a:r>
          </a:p>
        </p:txBody>
      </p:sp>
      <p:pic>
        <p:nvPicPr>
          <p:cNvPr id="7172" name="Содержимое 4" descr="DSC01447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409700"/>
            <a:ext cx="6780212" cy="4183063"/>
          </a:xfr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-111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31825" y="166688"/>
            <a:ext cx="8532813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endParaRPr lang="ru-RU" sz="3200" b="1" cap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5981700"/>
            <a:ext cx="1952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2959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9218" name="Picture 2" descr="C:\Users\AidamiR\Desktop\Добро ру\Фото волонтеров\WhatsApp Image 2022-10-24 at 10.44.30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972550" cy="720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endParaRPr lang="ru-RU" sz="3000" b="1" cap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6021388"/>
            <a:ext cx="1952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2959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10242" name="Picture 2" descr="C:\Users\AidamiR\Desktop\Добро ру\Фото волонтеров\WhatsApp Image 2022-10-24 at 10.44.31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350"/>
            <a:ext cx="6858000" cy="6724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endParaRPr lang="ru-RU" sz="4000" b="1" cap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6" name="Picture 2" descr="C:\Users\AidamiR\Desktop\Добро ру\Фото волонтеров\WhatsApp Image 2022-10-24 at 10.44.3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0"/>
            <a:ext cx="1952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12290" name="Picture 2" descr="C:\Users\AidamiR\Desktop\Добро ру\Фото волонтеров\WhatsApp Image 2022-10-24 at 10.44.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1952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7E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1026" name="Picture 2" descr="C:\Users\AidamiR\Desktop\Добро ру\Фото волонтеров\WhatsApp Image 2022-10-24 at 10.44.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388" y="187325"/>
            <a:ext cx="1952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2959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2050" name="Picture 2" descr="C:\Users\AidamiR\Desktop\Добро ру\Фото волонтеров\WhatsApp Image 2022-10-24 at 10.44.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9"/>
            <a:ext cx="6858000" cy="6686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8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40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Упорный труд </a:t>
            </a:r>
            <a:r>
              <a:rPr lang="ru-RU" sz="40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волонтера</a:t>
            </a:r>
            <a:endParaRPr lang="ru-RU" sz="4000" cap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400" y="6054725"/>
            <a:ext cx="1952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2959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3074" name="Picture 2" descr="C:\Users\AidamiR\Desktop\Добро ру\Фото волонтеров\WhatsApp Image 2022-10-24 at 10.44.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6858000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347663"/>
            <a:ext cx="8686800" cy="431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b="1" cap="none" dirty="0" smtClean="0">
                <a:solidFill>
                  <a:srgbClr val="FF0000"/>
                </a:solidFill>
                <a:effectLst/>
              </a:rPr>
              <a:t>ВОЛОНТЕРЫ У ГЛАВЫ РАЙОНА</a:t>
            </a:r>
            <a:endParaRPr lang="ru-RU" b="1" cap="none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6088063"/>
            <a:ext cx="1952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2959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4098" name="Picture 2" descr="C:\Users\AidamiR\Desktop\Добро ру\Фото волонтеров\WhatsApp Image 2022-10-24 at 10.44.20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6858000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6725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ru-RU" cap="none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6122988"/>
            <a:ext cx="1952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2959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5122" name="Picture 2" descr="C:\Users\AidamiR\Desktop\Добро ру\Фото волонтеров\WhatsApp Image 2022-10-24 at 10.44.3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3944"/>
            <a:ext cx="6858000" cy="5834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721725" cy="720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endParaRPr lang="ru-RU" sz="4000" b="1" cap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0" y="6027738"/>
            <a:ext cx="1952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2959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6146" name="Picture 2" descr="C:\Users\AidamiR\Desktop\Добро ру\Фото волонтеров\WhatsApp Image 2022-10-24 at 10.44.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"/>
            <a:ext cx="6858000" cy="6629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14313"/>
            <a:ext cx="8686800" cy="981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 ВОПРОСОВ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5940425"/>
            <a:ext cx="1952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2959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7170" name="Picture 2" descr="C:\Users\AidamiR\Desktop\Добро ру\Фото волонтеров\WhatsApp Image 2022-10-24 at 10.44.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8262"/>
            <a:ext cx="6858048" cy="67897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1-mok-fon-2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44463"/>
            <a:ext cx="8432800" cy="908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endParaRPr lang="ru-RU" sz="4000" b="1" cap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6070600"/>
            <a:ext cx="1952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2959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</a:t>
            </a:r>
          </a:p>
        </p:txBody>
      </p:sp>
      <p:pic>
        <p:nvPicPr>
          <p:cNvPr id="8195" name="Picture 3" descr="C:\Users\AidamiR\Desktop\Добро ру\Фото волонтеров\WhatsApp Image 2022-10-24 at 10.44.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9"/>
            <a:ext cx="6858000" cy="6800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282</TotalTime>
  <Words>53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Trek</vt:lpstr>
      <vt:lpstr> МБОУ СОШ №4 АУЛА МАМХЕГ</vt:lpstr>
      <vt:lpstr>Слайд 2</vt:lpstr>
      <vt:lpstr>Слайд 3</vt:lpstr>
      <vt:lpstr>Упорный труд волонтера</vt:lpstr>
      <vt:lpstr>ВОЛОНТЕРЫ У ГЛАВЫ РАЙОНА</vt:lpstr>
      <vt:lpstr>Слайд 6</vt:lpstr>
      <vt:lpstr>Слайд 7</vt:lpstr>
      <vt:lpstr>РЕШЕНИЕ ВОПРОСОВ 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Марзет Каплановна</dc:creator>
  <cp:lastModifiedBy>AidamiR</cp:lastModifiedBy>
  <cp:revision>47</cp:revision>
  <dcterms:created xsi:type="dcterms:W3CDTF">2016-04-21T08:19:41Z</dcterms:created>
  <dcterms:modified xsi:type="dcterms:W3CDTF">2022-10-26T20:51:01Z</dcterms:modified>
</cp:coreProperties>
</file>