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692697"/>
            <a:ext cx="5688632" cy="29077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Добровольческий отряд «</a:t>
            </a:r>
            <a:r>
              <a:rPr lang="ru-RU" dirty="0" err="1" smtClean="0"/>
              <a:t>ДАРиДОБРО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МБОУ «СОШ № 21»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149080"/>
            <a:ext cx="5114778" cy="1068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Создан  в 2017 году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1344"/>
          </a:xfrm>
        </p:spPr>
        <p:txBody>
          <a:bodyPr/>
          <a:lstStyle/>
          <a:p>
            <a:pPr algn="ctr"/>
            <a:r>
              <a:rPr lang="ru-RU" sz="3200" dirty="0" smtClean="0"/>
              <a:t>Деятельность отряда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268760"/>
            <a:ext cx="5114778" cy="4608512"/>
          </a:xfrm>
        </p:spPr>
        <p:txBody>
          <a:bodyPr/>
          <a:lstStyle/>
          <a:p>
            <a:pPr algn="ctr"/>
            <a:r>
              <a:rPr lang="ru-RU" dirty="0" smtClean="0"/>
              <a:t>Проведение мероприятий для детей с ОВЗ и инвалидностью.</a:t>
            </a:r>
          </a:p>
        </p:txBody>
      </p:sp>
      <p:sp>
        <p:nvSpPr>
          <p:cNvPr id="14338" name="AutoShape 2" descr="https://sun9-64.userapi.com/impg/iMCZriR02xEdILsHDP9kvzjhtOoNH2HkBVBTYA/O9TAAlfee44.jpg?size=810x1080&amp;quality=95&amp;sign=1721d34fe143b826eecb761fbc6df4a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un9-64.userapi.com/impg/iMCZriR02xEdILsHDP9kvzjhtOoNH2HkBVBTYA/O9TAAlfee44.jpg?size=810x1080&amp;quality=95&amp;sign=1721d34fe143b826eecb761fbc6df4a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Users\Дима-Тася\Desktop\школа\школа 22-23\классное рук\Даридобро\CAVCElj47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052228" cy="2736304"/>
          </a:xfrm>
          <a:prstGeom prst="rect">
            <a:avLst/>
          </a:prstGeom>
          <a:noFill/>
        </p:spPr>
      </p:pic>
      <p:pic>
        <p:nvPicPr>
          <p:cNvPr id="14343" name="Picture 7" descr="C:\Users\Дима-Тася\Desktop\школа\школа 22-23\классное рук\Даридобро\HW0Fu6MJy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2516510" cy="2441515"/>
          </a:xfrm>
          <a:prstGeom prst="rect">
            <a:avLst/>
          </a:prstGeom>
          <a:noFill/>
        </p:spPr>
      </p:pic>
      <p:pic>
        <p:nvPicPr>
          <p:cNvPr id="14345" name="Picture 9" descr="C:\Users\Дима-Тася\Desktop\школа\школа 22-23\классное рук\Даридобро\O9TAAlfee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1985417" cy="2647223"/>
          </a:xfrm>
          <a:prstGeom prst="rect">
            <a:avLst/>
          </a:prstGeom>
          <a:noFill/>
        </p:spPr>
      </p:pic>
      <p:pic>
        <p:nvPicPr>
          <p:cNvPr id="14346" name="Picture 10" descr="C:\Users\Дима-Тася\Desktop\школа\школа 22-23\классное рук\Даридобро\yDB7GVf4v9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33056"/>
            <a:ext cx="2448272" cy="239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620688"/>
            <a:ext cx="5105400" cy="1944216"/>
          </a:xfrm>
        </p:spPr>
        <p:txBody>
          <a:bodyPr/>
          <a:lstStyle/>
          <a:p>
            <a:pPr algn="ctr"/>
            <a:r>
              <a:rPr lang="ru-RU" sz="4000" dirty="0" smtClean="0"/>
              <a:t>Участие в  Форумах, проведение тренингов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Дима-Тася\Desktop\школа\школа 22-23\классное рук\Даридобро\JNkIGhPW4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5142133" cy="3861048"/>
          </a:xfrm>
          <a:prstGeom prst="rect">
            <a:avLst/>
          </a:prstGeom>
          <a:noFill/>
        </p:spPr>
      </p:pic>
      <p:pic>
        <p:nvPicPr>
          <p:cNvPr id="13314" name="Picture 2" descr="C:\Users\Дима-Тася\Desktop\школа\школа 22-23\классное рук\Даридобро\n50hVHtnp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931411" cy="2575215"/>
          </a:xfrm>
          <a:prstGeom prst="rect">
            <a:avLst/>
          </a:prstGeom>
          <a:noFill/>
        </p:spPr>
      </p:pic>
      <p:pic>
        <p:nvPicPr>
          <p:cNvPr id="6" name="Picture 2" descr="C:\Users\Дима-Тася\Desktop\школа\школа 22-23\классное рук\Даридобро\BVRxktVml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232248" cy="1674186"/>
          </a:xfrm>
          <a:prstGeom prst="rect">
            <a:avLst/>
          </a:prstGeom>
          <a:noFill/>
        </p:spPr>
      </p:pic>
      <p:pic>
        <p:nvPicPr>
          <p:cNvPr id="13316" name="Picture 4" descr="C:\Users\Дима-Тася\Desktop\школа\школа 22-23\классное рук\Даридобро\N_KtWYs3i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1979712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67408"/>
          </a:xfrm>
        </p:spPr>
        <p:txBody>
          <a:bodyPr/>
          <a:lstStyle/>
          <a:p>
            <a:pPr algn="ctr"/>
            <a:r>
              <a:rPr lang="ru-RU" dirty="0" smtClean="0"/>
              <a:t>Акция памяти</a:t>
            </a:r>
            <a:endParaRPr lang="ru-RU" dirty="0"/>
          </a:p>
        </p:txBody>
      </p:sp>
      <p:pic>
        <p:nvPicPr>
          <p:cNvPr id="16386" name="Picture 2" descr="C:\Users\Дима-Тася\Desktop\школа\школа 22-23\классное рук\Даридобро\ad5V0zWDN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016224" cy="1946124"/>
          </a:xfrm>
          <a:prstGeom prst="rect">
            <a:avLst/>
          </a:prstGeom>
          <a:noFill/>
        </p:spPr>
      </p:pic>
      <p:pic>
        <p:nvPicPr>
          <p:cNvPr id="16388" name="Picture 4" descr="C:\Users\Дима-Тася\Desktop\школа\школа 22-23\классное рук\Даридобро\8knwUn23z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2088232" cy="1255741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C:\Users\Дима-Тася\Desktop\школа\школа 22-23\классное рук\Даридобро\NdER-K4upZ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1920213" cy="1080120"/>
          </a:xfrm>
          <a:prstGeom prst="rect">
            <a:avLst/>
          </a:prstGeom>
          <a:noFill/>
        </p:spPr>
      </p:pic>
      <p:pic>
        <p:nvPicPr>
          <p:cNvPr id="16390" name="Picture 6" descr="C:\Users\Дима-Тася\Desktop\школа\школа 22-23\классное рук\Даридобро\u4STeMqHSh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348880"/>
            <a:ext cx="5472608" cy="3646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04664"/>
            <a:ext cx="5105400" cy="1584176"/>
          </a:xfrm>
        </p:spPr>
        <p:txBody>
          <a:bodyPr/>
          <a:lstStyle/>
          <a:p>
            <a:pPr algn="ctr"/>
            <a:r>
              <a:rPr lang="ru-RU" sz="3200" dirty="0" smtClean="0"/>
              <a:t>Мероприятия для воспитанников детского дома  </a:t>
            </a:r>
            <a:endParaRPr lang="ru-RU" sz="3200" dirty="0"/>
          </a:p>
        </p:txBody>
      </p:sp>
      <p:pic>
        <p:nvPicPr>
          <p:cNvPr id="17410" name="Picture 2" descr="C:\Users\Дима-Тася\Desktop\школа\школа 22-23\классное рук\Даридобро\bNtFsOvT0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90210" cy="2520280"/>
          </a:xfrm>
          <a:prstGeom prst="rect">
            <a:avLst/>
          </a:prstGeom>
          <a:noFill/>
        </p:spPr>
      </p:pic>
      <p:pic>
        <p:nvPicPr>
          <p:cNvPr id="17411" name="Picture 3" descr="C:\Users\Дима-Тася\Desktop\школа\школа 22-23\классное рук\Даридобро\YD6_yA-u5mA.jpg"/>
          <p:cNvPicPr>
            <a:picLocks noChangeAspect="1" noChangeArrowheads="1"/>
          </p:cNvPicPr>
          <p:nvPr/>
        </p:nvPicPr>
        <p:blipFill>
          <a:blip r:embed="rId3" cstate="print"/>
          <a:srcRect t="40734" r="7624"/>
          <a:stretch>
            <a:fillRect/>
          </a:stretch>
        </p:blipFill>
        <p:spPr bwMode="auto">
          <a:xfrm>
            <a:off x="395536" y="3284984"/>
            <a:ext cx="2095085" cy="1008112"/>
          </a:xfrm>
          <a:prstGeom prst="rect">
            <a:avLst/>
          </a:prstGeom>
          <a:noFill/>
        </p:spPr>
      </p:pic>
      <p:pic>
        <p:nvPicPr>
          <p:cNvPr id="17412" name="Picture 4" descr="D:\галина\фото видео альбом\класс 2017-2021\5-6класс\6 класс\сказка Морозко\d5nmD3aow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4320480" cy="3240360"/>
          </a:xfrm>
          <a:prstGeom prst="rect">
            <a:avLst/>
          </a:prstGeom>
          <a:noFill/>
        </p:spPr>
      </p:pic>
      <p:pic>
        <p:nvPicPr>
          <p:cNvPr id="17413" name="Picture 5" descr="D:\галина\фото видео альбом\класс 2017-2021\5-6класс\6 класс\сказка Морозко\qqzOef-5L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941168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0"/>
            <a:ext cx="5105400" cy="2420888"/>
          </a:xfrm>
        </p:spPr>
        <p:txBody>
          <a:bodyPr/>
          <a:lstStyle/>
          <a:p>
            <a:pPr algn="ctr"/>
            <a:r>
              <a:rPr lang="ru-RU" sz="3200" dirty="0" smtClean="0"/>
              <a:t>Проведение мероприятий в пришкольном лагере «Сказка»</a:t>
            </a:r>
            <a:endParaRPr lang="ru-RU" sz="3200" dirty="0"/>
          </a:p>
        </p:txBody>
      </p:sp>
      <p:pic>
        <p:nvPicPr>
          <p:cNvPr id="18435" name="Picture 3" descr="C:\Users\Дима-Тася\Desktop\школа\школа 22-23\классное рук\Даридобро\cQW_ALJt6Q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979712" cy="2056036"/>
          </a:xfrm>
          <a:prstGeom prst="rect">
            <a:avLst/>
          </a:prstGeom>
          <a:noFill/>
        </p:spPr>
      </p:pic>
      <p:pic>
        <p:nvPicPr>
          <p:cNvPr id="18436" name="Picture 4" descr="C:\Users\Дима-Тася\Desktop\школа\школа 22-23\классное рук\Даридобро\kVPOw-LD7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5145510" cy="3429000"/>
          </a:xfrm>
          <a:prstGeom prst="rect">
            <a:avLst/>
          </a:prstGeom>
          <a:noFill/>
        </p:spPr>
      </p:pic>
      <p:pic>
        <p:nvPicPr>
          <p:cNvPr id="18437" name="Picture 5" descr="C:\Users\Дима-Тася\Desktop\школа\школа 22-23\классное рук\Даридобро\Rnq8j12nCP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2053029" cy="1368152"/>
          </a:xfrm>
          <a:prstGeom prst="rect">
            <a:avLst/>
          </a:prstGeom>
          <a:noFill/>
        </p:spPr>
      </p:pic>
      <p:pic>
        <p:nvPicPr>
          <p:cNvPr id="18438" name="Picture 6" descr="C:\Users\Дима-Тася\Desktop\школа\школа 22-23\классное рук\Даридобро\nIRlowheE8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2123728" cy="159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760640" cy="2031504"/>
          </a:xfrm>
        </p:spPr>
        <p:txBody>
          <a:bodyPr/>
          <a:lstStyle/>
          <a:p>
            <a:pPr algn="ctr"/>
            <a:r>
              <a:rPr lang="ru-RU" dirty="0" smtClean="0"/>
              <a:t>Акция </a:t>
            </a:r>
            <a:br>
              <a:rPr lang="ru-RU" dirty="0" smtClean="0"/>
            </a:br>
            <a:r>
              <a:rPr lang="ru-RU" dirty="0" smtClean="0"/>
              <a:t>«Победа будет за нами»</a:t>
            </a:r>
            <a:endParaRPr lang="ru-RU" dirty="0"/>
          </a:p>
        </p:txBody>
      </p:sp>
      <p:pic>
        <p:nvPicPr>
          <p:cNvPr id="19458" name="Picture 2" descr="C:\Users\Дима-Тася\Desktop\школа\школа 22-23\классное рук\Даридобро\AWWWDGGul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4512501" cy="3384376"/>
          </a:xfrm>
          <a:prstGeom prst="rect">
            <a:avLst/>
          </a:prstGeom>
          <a:noFill/>
        </p:spPr>
      </p:pic>
      <p:pic>
        <p:nvPicPr>
          <p:cNvPr id="19459" name="Picture 3" descr="C:\Users\Дима-Тася\Desktop\школа\школа 22-23\классное рук\Даридобро\Fj0rRoHRj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635646" cy="2180862"/>
          </a:xfrm>
          <a:prstGeom prst="rect">
            <a:avLst/>
          </a:prstGeom>
          <a:noFill/>
        </p:spPr>
      </p:pic>
      <p:pic>
        <p:nvPicPr>
          <p:cNvPr id="19460" name="Picture 4" descr="C:\Users\Дима-Тася\Desktop\школа\школа 22-23\классное рук\Даридобро\dsOWGY4wO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1787691" cy="1340768"/>
          </a:xfrm>
          <a:prstGeom prst="rect">
            <a:avLst/>
          </a:prstGeom>
          <a:noFill/>
        </p:spPr>
      </p:pic>
      <p:pic>
        <p:nvPicPr>
          <p:cNvPr id="19461" name="Picture 5" descr="C:\Users\Дима-Тася\Desktop\школа\школа 22-23\классное рук\Даридобро\_Ts9BQvRH9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1796430" cy="1347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42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Добровольческий отряд «ДАРиДОБРО»  МБОУ «СОШ № 21»</vt:lpstr>
      <vt:lpstr>Деятельность отряда</vt:lpstr>
      <vt:lpstr>Участие в  Форумах, проведение тренингов</vt:lpstr>
      <vt:lpstr>Акция памяти</vt:lpstr>
      <vt:lpstr>Мероприятия для воспитанников детского дома  </vt:lpstr>
      <vt:lpstr>Проведение мероприятий в пришкольном лагере «Сказка»</vt:lpstr>
      <vt:lpstr>Акция  «Победа будет за нами»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отряд «ДАРиДОБРО»  МБОУ «СОШ № 21»</dc:title>
  <dc:creator>Дима-Тася</dc:creator>
  <cp:lastModifiedBy>Пользователь Windows</cp:lastModifiedBy>
  <cp:revision>11</cp:revision>
  <dcterms:created xsi:type="dcterms:W3CDTF">2023-07-04T07:49:10Z</dcterms:created>
  <dcterms:modified xsi:type="dcterms:W3CDTF">2023-07-04T09:35:01Z</dcterms:modified>
</cp:coreProperties>
</file>