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B20-2996-4865-B8F7-1C62A410C93F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5BB104E-971A-40B8-97C6-9CBB0B355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5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B20-2996-4865-B8F7-1C62A410C93F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BB104E-971A-40B8-97C6-9CBB0B355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1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B20-2996-4865-B8F7-1C62A410C93F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BB104E-971A-40B8-97C6-9CBB0B3551B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5057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B20-2996-4865-B8F7-1C62A410C93F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BB104E-971A-40B8-97C6-9CBB0B355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852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B20-2996-4865-B8F7-1C62A410C93F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BB104E-971A-40B8-97C6-9CBB0B3551B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66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B20-2996-4865-B8F7-1C62A410C93F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BB104E-971A-40B8-97C6-9CBB0B355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85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B20-2996-4865-B8F7-1C62A410C93F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104E-971A-40B8-97C6-9CBB0B355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984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B20-2996-4865-B8F7-1C62A410C93F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104E-971A-40B8-97C6-9CBB0B355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2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B20-2996-4865-B8F7-1C62A410C93F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104E-971A-40B8-97C6-9CBB0B355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1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B20-2996-4865-B8F7-1C62A410C93F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BB104E-971A-40B8-97C6-9CBB0B355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1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B20-2996-4865-B8F7-1C62A410C93F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BB104E-971A-40B8-97C6-9CBB0B355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21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B20-2996-4865-B8F7-1C62A410C93F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BB104E-971A-40B8-97C6-9CBB0B355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5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B20-2996-4865-B8F7-1C62A410C93F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104E-971A-40B8-97C6-9CBB0B355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6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B20-2996-4865-B8F7-1C62A410C93F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104E-971A-40B8-97C6-9CBB0B355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3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B20-2996-4865-B8F7-1C62A410C93F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104E-971A-40B8-97C6-9CBB0B355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35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B20-2996-4865-B8F7-1C62A410C93F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BB104E-971A-40B8-97C6-9CBB0B355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3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AB20-2996-4865-B8F7-1C62A410C93F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5BB104E-971A-40B8-97C6-9CBB0B355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4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330" y="791817"/>
            <a:ext cx="11330610" cy="226278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Отряд добровольцев МБОУ СОШ №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76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МЫВМЕСТЕ76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7617" y="4737623"/>
            <a:ext cx="6163986" cy="112628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отряда добровольцев: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Харламова Елена Владимировна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734355" cy="179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94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0776" y="454890"/>
            <a:ext cx="6138755" cy="56898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70" y="2133600"/>
            <a:ext cx="1154827" cy="11966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1" y="0"/>
            <a:ext cx="1734355" cy="179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84" y="177583"/>
            <a:ext cx="4643695" cy="619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40" y="176011"/>
            <a:ext cx="3113469" cy="414869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5" y="0"/>
            <a:ext cx="1734355" cy="179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0430" y="744292"/>
            <a:ext cx="4546238" cy="34096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18712" y="219477"/>
            <a:ext cx="3803561" cy="37166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6" r="2864" b="13991"/>
          <a:stretch/>
        </p:blipFill>
        <p:spPr>
          <a:xfrm>
            <a:off x="2369711" y="3778275"/>
            <a:ext cx="7984903" cy="30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6377" y="160599"/>
            <a:ext cx="9852338" cy="846711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Отрядом добровольцев получено много отзывов от ребят с фронта со словами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благодарности. Работа отряда добровольцев была отмечена Благодарственным письмом командующего Центральным </a:t>
            </a:r>
            <a:r>
              <a:rPr lang="ru-RU" sz="3100" smtClean="0">
                <a:latin typeface="Arial" panose="020B0604020202020204" pitchFamily="34" charset="0"/>
                <a:cs typeface="Arial" panose="020B0604020202020204" pitchFamily="34" charset="0"/>
              </a:rPr>
              <a:t>военным округом.</a:t>
            </a: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08" y="1902316"/>
            <a:ext cx="6180666" cy="46355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7" y="109621"/>
            <a:ext cx="1734355" cy="179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974" y="1899632"/>
            <a:ext cx="3478638" cy="463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682" y="121834"/>
            <a:ext cx="9659155" cy="12808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сегодня основным направлением работы отряда является поддержка военнослужащих, находящихся в зоне СВО и раненых бойцов, проходящих лечение в госпитале.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47" y="2158922"/>
            <a:ext cx="6117463" cy="458809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9" y="0"/>
            <a:ext cx="1734355" cy="179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09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66" y="1"/>
            <a:ext cx="8016137" cy="685799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"/>
            <a:ext cx="1734355" cy="179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50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84313"/>
            <a:ext cx="10668000" cy="1520687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Школьный добровольческий отряд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МЫВМЕСТЕ76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действует на базе МБОУ СОШ № 76 с октября 2022 года. Принять участие в добровольческой деятельности может любой желающий.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027" y="2133600"/>
            <a:ext cx="9821586" cy="4585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Основными направлениями деятельности являются</a:t>
            </a:r>
            <a:r>
              <a:rPr lang="ru-RU" b="1" dirty="0" smtClean="0"/>
              <a:t>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реализации проектов, программ, акций и др., призванных актуализировать приоритетные направления добровольческой деятельности;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общественными молодёжными объединениями и организациями, заинтересованными в волонтёрской деятельности;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волонтёрских уроков и экскурсий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профилактической работы с детьми и молодёжью из «группы риска» (беседы, тематические игры, дискуссии, акции);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социальное служение (работа с ветеранами, пожилыми людьми, людьми с ограниченными возможностями здоровья, а также с другими социально незащищенными категориями граждан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оказание помощи и поддержки бойцам, находящимся в зоне СВО;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раненых бойцов, проходящих лечение в госпитале № 425 г.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Новосибирска.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3" y="0"/>
            <a:ext cx="1487944" cy="154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59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9022" y="205409"/>
            <a:ext cx="9344508" cy="67586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Октябрь 2022 года. Начало.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9773" y="881270"/>
            <a:ext cx="10124661" cy="172940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Первая акция «Всё для фронта, всё для победы» получила широкую поддержку. К акции подключились большинство классов школы. Отправка посылок состоялась в ноябре 2022 года. Всего было собрано 110 посылок. Отправляли целенаправленно бойцам 24 бригады спецназа ГРУ г. Новосибирска.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0743" y="2927041"/>
            <a:ext cx="4489174" cy="3372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6512" y="2814016"/>
            <a:ext cx="4436165" cy="35457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4990" y="2851322"/>
            <a:ext cx="4436165" cy="34711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0"/>
            <a:ext cx="1734355" cy="179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86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2267" y="3747571"/>
            <a:ext cx="3186810" cy="303404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738648" y="220621"/>
            <a:ext cx="9843752" cy="2084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ноября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2022 по апрель 2023 года было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проведено пять отправок на фронт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Помимо продуктов питания (тушёнка, рыбные консервы, продукты быстрого приготовления, сладости, чай, кофе), было отправлено 35 портативных газовых печек и 500 газовых баллонов.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Среди отправляемого груза появились медикаменты (обезболивающие, антибиотики, таблетки от кашля, противовирусные препараты, пластыри и т.д.). Были сформированы посылки, содержащие тёплые вещи: носки, варежки и перчатки, шапки 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балаклавы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Груз, подготовленный для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						госпиталя.</a:t>
            </a: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Печки-буржуйки,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	приготовленные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										к отправке (45 шт.)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4960" y="3226334"/>
            <a:ext cx="3370314" cy="39237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4" y="0"/>
            <a:ext cx="1734355" cy="179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39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20288" b="839"/>
          <a:stretch/>
        </p:blipFill>
        <p:spPr>
          <a:xfrm rot="5400000">
            <a:off x="4650723" y="3763492"/>
            <a:ext cx="3645979" cy="25430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9068" y="3566375"/>
            <a:ext cx="3291625" cy="3291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024" y="257244"/>
            <a:ext cx="9502710" cy="6829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Погрузка за погрузкой, отправка за отправкой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4021" y="1235830"/>
            <a:ext cx="3125277" cy="251527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1" y="0"/>
            <a:ext cx="1734355" cy="179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t="11164" r="11620"/>
          <a:stretch/>
        </p:blipFill>
        <p:spPr>
          <a:xfrm>
            <a:off x="4519658" y="897689"/>
            <a:ext cx="3326500" cy="3158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5165"/>
          <a:stretch/>
        </p:blipFill>
        <p:spPr>
          <a:xfrm>
            <a:off x="7860379" y="897689"/>
            <a:ext cx="3318483" cy="38533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7" t="12430" r="13323" b="9812"/>
          <a:stretch/>
        </p:blipFill>
        <p:spPr>
          <a:xfrm rot="5400000">
            <a:off x="7881165" y="3674711"/>
            <a:ext cx="3161763" cy="34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2" t="12395" r="-245"/>
          <a:stretch/>
        </p:blipFill>
        <p:spPr>
          <a:xfrm>
            <a:off x="685963" y="1854713"/>
            <a:ext cx="3383761" cy="43129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6377" y="32030"/>
            <a:ext cx="9581881" cy="12109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Мы получаем информацию от ребят о передвижении нашего гуманитарного груза. Все отправки адресные, идут в конкретные подразделения.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607" r="21672" b="4833"/>
          <a:stretch/>
        </p:blipFill>
        <p:spPr>
          <a:xfrm>
            <a:off x="8319752" y="1854713"/>
            <a:ext cx="3348506" cy="422427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9" y="0"/>
            <a:ext cx="1734355" cy="179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" t="6115" r="10765" b="13956"/>
          <a:stretch/>
        </p:blipFill>
        <p:spPr>
          <a:xfrm>
            <a:off x="4069724" y="1854713"/>
            <a:ext cx="4250028" cy="30499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t="11301" r="6047" b="10060"/>
          <a:stretch/>
        </p:blipFill>
        <p:spPr>
          <a:xfrm>
            <a:off x="3521793" y="3895859"/>
            <a:ext cx="2898905" cy="29621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0" t="14794" r="-514" b="12196"/>
          <a:stretch/>
        </p:blipFill>
        <p:spPr>
          <a:xfrm>
            <a:off x="6420698" y="3303431"/>
            <a:ext cx="2413365" cy="35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014" y="257243"/>
            <a:ext cx="9697792" cy="243444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Важным направлением нашей добровольческой деятельности стало посещение военного госпиталя № 425.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Первая поездка в госпиталь состоялась в июне 2023 года. С этого времени Отряд добровольцев каждый месяц посещает раненых военнослужащих, привозит для них необходимые  вещи и продукты, а также поздравляет с праздниками и даёт мини-концерты по палатам.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7" y="0"/>
            <a:ext cx="1734355" cy="179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36371" y="2690611"/>
            <a:ext cx="4167389" cy="4167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1261" r="10918" b="-1853"/>
          <a:stretch/>
        </p:blipFill>
        <p:spPr>
          <a:xfrm>
            <a:off x="5403760" y="2690611"/>
            <a:ext cx="4430332" cy="4296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1" t="52748" r="-8709" b="-34862"/>
          <a:stretch/>
        </p:blipFill>
        <p:spPr>
          <a:xfrm rot="5400000">
            <a:off x="7652874" y="2901107"/>
            <a:ext cx="4749621" cy="432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3" t="7997" b="25525"/>
          <a:stretch/>
        </p:blipFill>
        <p:spPr>
          <a:xfrm rot="5400000">
            <a:off x="4825121" y="274323"/>
            <a:ext cx="3283657" cy="267529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5879" y="-90347"/>
            <a:ext cx="3180585" cy="33015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t="15710"/>
          <a:stretch/>
        </p:blipFill>
        <p:spPr>
          <a:xfrm>
            <a:off x="7804597" y="0"/>
            <a:ext cx="4130271" cy="4232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2" r="485"/>
          <a:stretch/>
        </p:blipFill>
        <p:spPr>
          <a:xfrm>
            <a:off x="1925390" y="2988819"/>
            <a:ext cx="5198489" cy="3532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6" y="0"/>
            <a:ext cx="1734355" cy="179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0" t="7621"/>
          <a:stretch/>
        </p:blipFill>
        <p:spPr>
          <a:xfrm rot="5400000">
            <a:off x="7770134" y="2356576"/>
            <a:ext cx="3518477" cy="481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1" y="2425"/>
            <a:ext cx="1734355" cy="179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20" y="383144"/>
            <a:ext cx="4621905" cy="6162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325" y="383144"/>
            <a:ext cx="4621906" cy="616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268</TotalTime>
  <Words>379</Words>
  <Application>Microsoft Office PowerPoint</Application>
  <PresentationFormat>Широкоэкранный</PresentationFormat>
  <Paragraphs>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Symbol</vt:lpstr>
      <vt:lpstr>Wingdings 3</vt:lpstr>
      <vt:lpstr>Легкий дым</vt:lpstr>
      <vt:lpstr>Отряд добровольцев МБОУ СОШ № 76 МЫВМЕСТЕ76</vt:lpstr>
      <vt:lpstr>Школьный добровольческий отряд МЫВМЕСТЕ76 действует на базе МБОУ СОШ № 76 с октября 2022 года. Принять участие в добровольческой деятельности может любой желающий. </vt:lpstr>
      <vt:lpstr>Октябрь 2022 года. Начало.</vt:lpstr>
      <vt:lpstr>Презентация PowerPoint</vt:lpstr>
      <vt:lpstr>Погрузка за погрузкой, отправка за отправкой</vt:lpstr>
      <vt:lpstr>Мы получаем информацию от ребят о передвижении нашего гуманитарного груза. Все отправки адресные, идут в конкретные подразделения.</vt:lpstr>
      <vt:lpstr>Важным направлением нашей добровольческой деятельности стало посещение военного госпиталя № 425. Первая поездка в госпиталь состоялась в июне 2023 года. С этого времени Отряд добровольцев каждый месяц посещает раненых военнослужащих, привозит для них необходимые  вещи и продукты, а также поздравляет с праздниками и даёт мини-концерты по палатам.</vt:lpstr>
      <vt:lpstr>Презентация PowerPoint</vt:lpstr>
      <vt:lpstr>Презентация PowerPoint</vt:lpstr>
      <vt:lpstr>Презентация PowerPoint</vt:lpstr>
      <vt:lpstr>Презентация PowerPoint</vt:lpstr>
      <vt:lpstr>Отрядом добровольцев получено много отзывов от ребят с фронта со словами благодарности. Работа отряда добровольцев была отмечена Благодарственным письмом командующего Центральным военным округом.</vt:lpstr>
      <vt:lpstr>На сегодня основным направлением работы отряда является поддержка военнослужащих, находящихся в зоне СВО и раненых бойцов, проходящих лечение в госпитале.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Отряд добровольцев МБОУ СОШ № 76 МЫВМЕСТЕ76</dc:title>
  <dc:creator>Иван Харламов</dc:creator>
  <cp:lastModifiedBy>Иван Харламов</cp:lastModifiedBy>
  <cp:revision>34</cp:revision>
  <dcterms:created xsi:type="dcterms:W3CDTF">2024-11-20T15:37:38Z</dcterms:created>
  <dcterms:modified xsi:type="dcterms:W3CDTF">2024-11-20T20:13:47Z</dcterms:modified>
</cp:coreProperties>
</file>