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1" r:id="rId4"/>
    <p:sldId id="260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61" b="3430"/>
          <a:stretch/>
        </p:blipFill>
        <p:spPr bwMode="auto">
          <a:xfrm rot="16200000">
            <a:off x="-998743" y="1205883"/>
            <a:ext cx="6552730" cy="43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35"/>
            <a:ext cx="444500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18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un9-34.userapi.com/c857732/v857732061/7cf51/9-W85e4k8q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3946" r="21004"/>
          <a:stretch/>
        </p:blipFill>
        <p:spPr bwMode="auto">
          <a:xfrm>
            <a:off x="25002" y="44624"/>
            <a:ext cx="4330974" cy="666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978"/>
            <a:ext cx="4524375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83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" t="8929" b="4524"/>
          <a:stretch/>
        </p:blipFill>
        <p:spPr bwMode="auto">
          <a:xfrm rot="5400000">
            <a:off x="3517639" y="1079109"/>
            <a:ext cx="6624737" cy="451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r="10784" b="8630"/>
          <a:stretch/>
        </p:blipFill>
        <p:spPr bwMode="auto">
          <a:xfrm>
            <a:off x="107503" y="49086"/>
            <a:ext cx="4392489" cy="6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723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2883" r="5603" b="2442"/>
          <a:stretch/>
        </p:blipFill>
        <p:spPr bwMode="auto">
          <a:xfrm>
            <a:off x="35496" y="42658"/>
            <a:ext cx="4392488" cy="671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2374" r="2484"/>
          <a:stretch/>
        </p:blipFill>
        <p:spPr bwMode="auto">
          <a:xfrm>
            <a:off x="4427984" y="42658"/>
            <a:ext cx="4673306" cy="671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285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r="3200" b="-1116"/>
          <a:stretch/>
        </p:blipFill>
        <p:spPr bwMode="auto">
          <a:xfrm>
            <a:off x="107505" y="74797"/>
            <a:ext cx="4248472" cy="678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5012" r="7499" b="5814"/>
          <a:stretch/>
        </p:blipFill>
        <p:spPr bwMode="auto">
          <a:xfrm>
            <a:off x="4427983" y="95677"/>
            <a:ext cx="4608455" cy="665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14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6350" r="10829" b="7101"/>
          <a:stretch/>
        </p:blipFill>
        <p:spPr bwMode="auto">
          <a:xfrm>
            <a:off x="179512" y="116630"/>
            <a:ext cx="4248472" cy="662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1" t="7247" r="10853" b="2426"/>
          <a:stretch/>
        </p:blipFill>
        <p:spPr bwMode="auto">
          <a:xfrm>
            <a:off x="4572000" y="116630"/>
            <a:ext cx="4436018" cy="66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60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4414655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t="8736" r="10513" b="8011"/>
          <a:stretch/>
        </p:blipFill>
        <p:spPr bwMode="auto">
          <a:xfrm>
            <a:off x="4560336" y="56690"/>
            <a:ext cx="4550027" cy="668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53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Экран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</cp:lastModifiedBy>
  <cp:revision>11</cp:revision>
  <dcterms:modified xsi:type="dcterms:W3CDTF">2019-09-23T08:02:42Z</dcterms:modified>
</cp:coreProperties>
</file>