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21" r:id="rId2"/>
    <p:sldId id="289" r:id="rId3"/>
    <p:sldId id="263" r:id="rId4"/>
    <p:sldId id="293" r:id="rId5"/>
    <p:sldId id="324" r:id="rId6"/>
    <p:sldId id="271" r:id="rId7"/>
    <p:sldId id="291" r:id="rId8"/>
    <p:sldId id="278" r:id="rId9"/>
    <p:sldId id="323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92" autoAdjust="0"/>
    <p:restoredTop sz="94660"/>
  </p:normalViewPr>
  <p:slideViewPr>
    <p:cSldViewPr>
      <p:cViewPr varScale="1">
        <p:scale>
          <a:sx n="66" d="100"/>
          <a:sy n="66" d="100"/>
        </p:scale>
        <p:origin x="-108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484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951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059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910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225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765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23.06.2025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966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23.06.2025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0811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23.06.2025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165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281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23.06.2025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954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23.06.2025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914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AA11B3F-7C64-44D7-9975-77D634AE2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74638"/>
            <a:ext cx="8820472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b="1" i="1" dirty="0">
                <a:solidFill>
                  <a:srgbClr val="C00000"/>
                </a:solidFill>
              </a:rPr>
              <a:t> </a:t>
            </a:r>
            <a:r>
              <a:rPr lang="ru-RU" sz="4000" b="1" i="1" dirty="0" smtClean="0">
                <a:solidFill>
                  <a:srgbClr val="C00000"/>
                </a:solidFill>
              </a:rPr>
              <a:t/>
            </a:r>
            <a:br>
              <a:rPr lang="ru-RU" sz="4000" b="1" i="1" dirty="0" smtClean="0">
                <a:solidFill>
                  <a:srgbClr val="C00000"/>
                </a:solidFill>
              </a:rPr>
            </a:br>
            <a:r>
              <a:rPr lang="ru-RU" sz="3100" b="1" i="1" dirty="0" smtClean="0">
                <a:solidFill>
                  <a:srgbClr val="C00000"/>
                </a:solidFill>
              </a:rPr>
              <a:t>Отряд </a:t>
            </a:r>
            <a:r>
              <a:rPr lang="ru-RU" sz="3100" b="1" i="1" dirty="0">
                <a:solidFill>
                  <a:srgbClr val="C00000"/>
                </a:solidFill>
              </a:rPr>
              <a:t>волонтёров МКОУ «</a:t>
            </a:r>
            <a:r>
              <a:rPr lang="ru-RU" sz="3100" b="1" i="1" dirty="0" err="1">
                <a:solidFill>
                  <a:srgbClr val="C00000"/>
                </a:solidFill>
              </a:rPr>
              <a:t>Житниковская</a:t>
            </a:r>
            <a:r>
              <a:rPr lang="ru-RU" sz="3100" b="1" i="1" dirty="0">
                <a:solidFill>
                  <a:srgbClr val="C00000"/>
                </a:solidFill>
              </a:rPr>
              <a:t> СОШ</a:t>
            </a:r>
            <a:r>
              <a:rPr lang="ru-RU" sz="3100" b="1" i="1" dirty="0" smtClean="0">
                <a:solidFill>
                  <a:srgbClr val="C00000"/>
                </a:solidFill>
              </a:rPr>
              <a:t>» «Добрые сердца»</a:t>
            </a:r>
            <a:br>
              <a:rPr lang="ru-RU" sz="3100" b="1" i="1" dirty="0" smtClean="0">
                <a:solidFill>
                  <a:srgbClr val="C00000"/>
                </a:solidFill>
              </a:rPr>
            </a:br>
            <a:r>
              <a:rPr lang="ru-RU" sz="3100" b="1" i="1" dirty="0" smtClean="0">
                <a:solidFill>
                  <a:srgbClr val="C00000"/>
                </a:solidFill>
              </a:rPr>
              <a:t/>
            </a:r>
            <a:br>
              <a:rPr lang="ru-RU" sz="3100" b="1" i="1" dirty="0" smtClean="0">
                <a:solidFill>
                  <a:srgbClr val="C00000"/>
                </a:solidFill>
              </a:rPr>
            </a:br>
            <a:r>
              <a:rPr lang="ru-RU" sz="3100" b="1" i="1" dirty="0">
                <a:solidFill>
                  <a:srgbClr val="C00000"/>
                </a:solidFill>
              </a:rPr>
              <a:t/>
            </a:r>
            <a:br>
              <a:rPr lang="ru-RU" sz="3100" b="1" i="1" dirty="0">
                <a:solidFill>
                  <a:srgbClr val="C00000"/>
                </a:solidFill>
              </a:rPr>
            </a:br>
            <a:r>
              <a:rPr lang="ru-RU" sz="2700" b="1" i="1" dirty="0" smtClean="0"/>
              <a:t>Наши активисты</a:t>
            </a:r>
            <a:endParaRPr lang="ru-RU" sz="2700" b="1" i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CB64F3B-E4A3-4C51-A0C6-0EC1002C5F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348880"/>
            <a:ext cx="3937918" cy="393791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E566D01-B964-43A1-84F2-0BACC80A58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538" y="3862799"/>
            <a:ext cx="2780928" cy="278092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317245"/>
            <a:ext cx="3240360" cy="2494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7630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Проводим акции</a:t>
            </a:r>
            <a:endParaRPr lang="ru-RU" dirty="0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052736"/>
            <a:ext cx="3018304" cy="4026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39374"/>
            <a:ext cx="3545467" cy="2657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437112"/>
            <a:ext cx="2862700" cy="2145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6884266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Выступаем на мероприятиях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C235E53-9D93-470F-B17C-378478A76F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196752"/>
            <a:ext cx="2412311" cy="429309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16B3AA0-ABAB-46C1-B0E6-9D27358F03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628800"/>
            <a:ext cx="4308360" cy="242088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4FF9BDCA-BD72-44A6-BBC9-6EDAF06CCD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37" b="22844"/>
          <a:stretch/>
        </p:blipFill>
        <p:spPr>
          <a:xfrm>
            <a:off x="107504" y="3539290"/>
            <a:ext cx="2278734" cy="3312368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8607668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Ведём пропаганду безопасной жизнедеятельности</a:t>
            </a:r>
            <a:endParaRPr lang="ru-RU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47" y="1631318"/>
            <a:ext cx="2666668" cy="3552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1638554"/>
            <a:ext cx="3918577" cy="2938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104" y="3789040"/>
            <a:ext cx="2255142" cy="300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500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B837DF0-AE52-40FD-8D94-CA0073627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1484784"/>
            <a:ext cx="4077841" cy="22856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B5E3D60-D8BE-4301-80E2-90D18ED9E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Проводим патриотические акции и мероприятия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1E8189D0-7BE8-4A02-B00C-9001D45BF5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8817" y="1506624"/>
            <a:ext cx="2803024" cy="210629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005064"/>
            <a:ext cx="4833937" cy="271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7865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7149385" cy="513169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Собираем гуманитарную помощь для бойцов на СВО, пишем письма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272814"/>
            <a:ext cx="1896747" cy="2527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0" y="4044739"/>
            <a:ext cx="3672408" cy="2755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5C5546F-0773-40B6-BCBA-647BAA7F89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360" y="188640"/>
            <a:ext cx="3168352" cy="238369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645024"/>
            <a:ext cx="1920370" cy="3016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85" y="225562"/>
            <a:ext cx="2925627" cy="2309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7548959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Спорт всегда с нами!!!</a:t>
            </a:r>
            <a:endParaRPr lang="ru-RU" dirty="0"/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53"/>
          <a:stretch/>
        </p:blipFill>
        <p:spPr bwMode="auto">
          <a:xfrm>
            <a:off x="2915816" y="2996952"/>
            <a:ext cx="5907087" cy="3516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B58865C-949D-4770-A942-1D515426B3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8" y="1916833"/>
            <a:ext cx="2838566" cy="283856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255159"/>
            <a:ext cx="2880320" cy="1614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3303828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Экологическое направление нашей работы</a:t>
            </a:r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832347"/>
            <a:ext cx="3600400" cy="4796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708920"/>
            <a:ext cx="4495153" cy="337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530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CECF3AD-9F17-4D3A-998F-D7AE7D71D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Зооволонтёрство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Собирали корм для приюта</a:t>
            </a:r>
            <a:br>
              <a:rPr lang="ru-RU" dirty="0" smtClean="0"/>
            </a:br>
            <a:r>
              <a:rPr lang="ru-RU" dirty="0" smtClean="0"/>
              <a:t>Акция «Синичкин день»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A802530A-07F1-41FA-A62E-80A711F768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0848"/>
            <a:ext cx="3013185" cy="40050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45CDD71-6519-430A-8155-93544730AC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068960"/>
            <a:ext cx="2067694" cy="275692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455" y="2292390"/>
            <a:ext cx="3230563" cy="431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04261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831</TotalTime>
  <Words>35</Words>
  <Application>Microsoft Office PowerPoint</Application>
  <PresentationFormat>Экран (4:3)</PresentationFormat>
  <Paragraphs>9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  Отряд волонтёров МКОУ «Житниковская СОШ» «Добрые сердца»   Наши активисты</vt:lpstr>
      <vt:lpstr>Проводим акции</vt:lpstr>
      <vt:lpstr>Выступаем на мероприятиях</vt:lpstr>
      <vt:lpstr>Ведём пропаганду безопасной жизнедеятельности</vt:lpstr>
      <vt:lpstr>Проводим патриотические акции и мероприятия</vt:lpstr>
      <vt:lpstr>Собираем гуманитарную помощь для бойцов на СВО, пишем письма</vt:lpstr>
      <vt:lpstr>Спорт всегда с нами!!!</vt:lpstr>
      <vt:lpstr>Экологическое направление нашей работы</vt:lpstr>
      <vt:lpstr>Зооволонтёрство Собирали корм для приюта Акция «Синичкин день»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Acer</dc:creator>
  <cp:lastModifiedBy>Пользователь Acer</cp:lastModifiedBy>
  <cp:revision>54</cp:revision>
  <dcterms:created xsi:type="dcterms:W3CDTF">2023-03-07T15:29:10Z</dcterms:created>
  <dcterms:modified xsi:type="dcterms:W3CDTF">2025-06-23T06:45:20Z</dcterms:modified>
</cp:coreProperties>
</file>