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90A5-15EA-4979-AEA7-15CF4CD15AA1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D7E3-810E-4F78-9E8D-61DADE0E8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568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90A5-15EA-4979-AEA7-15CF4CD15AA1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D7E3-810E-4F78-9E8D-61DADE0E8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158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90A5-15EA-4979-AEA7-15CF4CD15AA1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D7E3-810E-4F78-9E8D-61DADE0E8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39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90A5-15EA-4979-AEA7-15CF4CD15AA1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D7E3-810E-4F78-9E8D-61DADE0E8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560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90A5-15EA-4979-AEA7-15CF4CD15AA1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D7E3-810E-4F78-9E8D-61DADE0E8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18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90A5-15EA-4979-AEA7-15CF4CD15AA1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D7E3-810E-4F78-9E8D-61DADE0E8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467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90A5-15EA-4979-AEA7-15CF4CD15AA1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D7E3-810E-4F78-9E8D-61DADE0E8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968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90A5-15EA-4979-AEA7-15CF4CD15AA1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D7E3-810E-4F78-9E8D-61DADE0E8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484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90A5-15EA-4979-AEA7-15CF4CD15AA1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D7E3-810E-4F78-9E8D-61DADE0E8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592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90A5-15EA-4979-AEA7-15CF4CD15AA1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D7E3-810E-4F78-9E8D-61DADE0E8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690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90A5-15EA-4979-AEA7-15CF4CD15AA1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D7E3-810E-4F78-9E8D-61DADE0E8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936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B90A5-15EA-4979-AEA7-15CF4CD15AA1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3D7E3-810E-4F78-9E8D-61DADE0E86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81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23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25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369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78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468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340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480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206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Учебная часть</dc:creator>
  <cp:lastModifiedBy>Учебная часть</cp:lastModifiedBy>
  <cp:revision>2</cp:revision>
  <dcterms:created xsi:type="dcterms:W3CDTF">2023-05-11T10:47:06Z</dcterms:created>
  <dcterms:modified xsi:type="dcterms:W3CDTF">2023-05-11T11:41:22Z</dcterms:modified>
</cp:coreProperties>
</file>