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840" r:id="rId2"/>
  </p:sldMasterIdLst>
  <p:sldIdLst>
    <p:sldId id="476" r:id="rId3"/>
    <p:sldId id="330" r:id="rId4"/>
    <p:sldId id="452" r:id="rId5"/>
    <p:sldId id="267" r:id="rId6"/>
    <p:sldId id="350" r:id="rId7"/>
    <p:sldId id="455" r:id="rId8"/>
    <p:sldId id="473" r:id="rId9"/>
    <p:sldId id="456" r:id="rId10"/>
    <p:sldId id="417" r:id="rId11"/>
    <p:sldId id="475" r:id="rId12"/>
    <p:sldId id="467" r:id="rId13"/>
    <p:sldId id="44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84" autoAdjust="0"/>
  </p:normalViewPr>
  <p:slideViewPr>
    <p:cSldViewPr>
      <p:cViewPr>
        <p:scale>
          <a:sx n="100" d="100"/>
          <a:sy n="100" d="100"/>
        </p:scale>
        <p:origin x="-516" y="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362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827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377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29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06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97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56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72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99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067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825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29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374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57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42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390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83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162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74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219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72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071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10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9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intrud.mr7@bashkortostan.r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WhatsApp Image 2021-04-09 at 07.14.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910" y="1"/>
            <a:ext cx="96997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6770" y="116632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ГБУ РБ ЮГО-ВОСТОЧНЫЙ МЕЖРАЙОННЫЙ ЦЕНТР «СЕМЬЯ»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4653136"/>
            <a:ext cx="63001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Директор –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Таёкина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Лариса Валерьевна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Сибай, ул. Островского, дом 30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Тел.: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+7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(34775) 5-90-64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E-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 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  <a:hlinkClick r:id="rId3"/>
              </a:rPr>
              <a:t>mintrud.mr5@bashkortostan.ru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NADEZHDA\Desktop\для споллера\фото учрежден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8" y="1412776"/>
            <a:ext cx="5544616" cy="3118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DEZHDA\Desktop\для споллера\eXrpmmuUxYQ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25696"/>
            <a:ext cx="2306008" cy="2306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39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8" y="112812"/>
            <a:ext cx="9067083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642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77824"/>
            <a:ext cx="9139237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48" b="44107"/>
          <a:stretch/>
        </p:blipFill>
        <p:spPr bwMode="auto">
          <a:xfrm>
            <a:off x="395536" y="260351"/>
            <a:ext cx="3846873" cy="335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6" t="1126" r="13109" b="45831"/>
          <a:stretch/>
        </p:blipFill>
        <p:spPr bwMode="auto">
          <a:xfrm>
            <a:off x="4815359" y="260351"/>
            <a:ext cx="3141175" cy="342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49"/>
          <a:stretch/>
        </p:blipFill>
        <p:spPr bwMode="auto">
          <a:xfrm>
            <a:off x="899592" y="3824288"/>
            <a:ext cx="3456384" cy="28797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5"/>
          <a:stretch/>
        </p:blipFill>
        <p:spPr bwMode="auto">
          <a:xfrm>
            <a:off x="4962103" y="3699891"/>
            <a:ext cx="2736304" cy="30525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524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663"/>
            <a:ext cx="9144000" cy="676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948668" cy="61788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88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DEZHDA\Desktop\WhatsApp Image 2021-04-09 at 07.14.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904"/>
            <a:ext cx="9144000" cy="646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DEZHDA\Desktop\таекина\-rxMPm46H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" y="85215"/>
            <a:ext cx="4909583" cy="3271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ADEZHDA\Desktop\таекина\36xOpczoUG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01977"/>
            <a:ext cx="4211645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4"/>
          <a:stretch/>
        </p:blipFill>
        <p:spPr bwMode="auto">
          <a:xfrm>
            <a:off x="5218509" y="145822"/>
            <a:ext cx="3528392" cy="65789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44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1" y="457200"/>
            <a:ext cx="9053513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7"/>
          <a:stretch/>
        </p:blipFill>
        <p:spPr bwMode="auto">
          <a:xfrm>
            <a:off x="4932040" y="248040"/>
            <a:ext cx="2736304" cy="636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3"/>
          <a:stretch/>
        </p:blipFill>
        <p:spPr bwMode="auto">
          <a:xfrm>
            <a:off x="1043608" y="243104"/>
            <a:ext cx="3240360" cy="634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32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DEZHDA\Desktop\WhatsApp Image 2021-04-09 at 07.14.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88"/>
            <a:ext cx="9144000" cy="686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NADEZHDA\Desktop\для споллера\итоги 2021\AHaqZ8ae7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3" y="-5788"/>
            <a:ext cx="3528392" cy="3969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NADEZHDA\Desktop\Новая папка (2)\7Wfhg62EW9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915" y="3932006"/>
            <a:ext cx="4248472" cy="2832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NADEZHDA\Desktop\Новая папка (2)\0ryAZPN4sa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841" y="-19888"/>
            <a:ext cx="3328619" cy="3997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NADEZHDA\Desktop\Новая папка (2)\aSULv1uCIu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97640"/>
            <a:ext cx="3744416" cy="2809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22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DEZHDA\Desktop\WhatsApp Image 2021-04-09 at 07.14.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88"/>
            <a:ext cx="9144000" cy="686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NADEZHDA\Desktop\мама в отрыве\WhatsApp Image 2021-03-31 at 15.04.2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1" y="-99392"/>
            <a:ext cx="4032449" cy="4032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40" y="3649053"/>
            <a:ext cx="4155573" cy="2769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293" y="411535"/>
            <a:ext cx="4106059" cy="273630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936" y="3229116"/>
            <a:ext cx="4232920" cy="317469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02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5" y="559556"/>
            <a:ext cx="3825925" cy="28694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2538"/>
            <a:ext cx="3303479" cy="33034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68" y="3652094"/>
            <a:ext cx="3930482" cy="29478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3960329"/>
            <a:ext cx="3519503" cy="2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5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6672"/>
            <a:ext cx="3073177" cy="30731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20688"/>
            <a:ext cx="3545309" cy="47270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89040"/>
            <a:ext cx="3803915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43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3456384" cy="34563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23692"/>
            <a:ext cx="3601169" cy="26648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66305"/>
            <a:ext cx="3865612" cy="286055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68" y="476671"/>
            <a:ext cx="3887664" cy="28768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285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60648"/>
            <a:ext cx="8431213" cy="141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53503"/>
            <a:ext cx="3179490" cy="4249139"/>
          </a:xfrm>
          <a:prstGeom prst="rect">
            <a:avLst/>
          </a:prstGeom>
        </p:spPr>
      </p:pic>
      <p:pic>
        <p:nvPicPr>
          <p:cNvPr id="7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63" y="1628799"/>
            <a:ext cx="3471898" cy="2304257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725" y="5229200"/>
            <a:ext cx="339566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62" y="4246064"/>
            <a:ext cx="3471898" cy="227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роект школа для беременных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проект школа для беременных</Template>
  <TotalTime>3250</TotalTime>
  <Words>33</Words>
  <Application>Microsoft Office PowerPoint</Application>
  <PresentationFormat>Экран (4:3)</PresentationFormat>
  <Paragraphs>5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проект школа для беременных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Илюза Рафаэлевна</dc:creator>
  <cp:lastModifiedBy>Ksenia</cp:lastModifiedBy>
  <cp:revision>147</cp:revision>
  <dcterms:created xsi:type="dcterms:W3CDTF">2021-04-12T04:27:29Z</dcterms:created>
  <dcterms:modified xsi:type="dcterms:W3CDTF">2023-03-07T16:30:56Z</dcterms:modified>
</cp:coreProperties>
</file>