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8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1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1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4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9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2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6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5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8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7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3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C3EEA-5B7B-4DFF-9A3A-D58BBF2B670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8BA0-3CDC-4704-9869-A6E298A99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1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0.userapi.com/impg/UUohEKBY5ASSwLquULazPrwNX5VI90lQQ5-uAw/UcsMxi_YRfI.jpg?size=1280x851&amp;quality=95&amp;sign=9f76493474f8f716269300f1e3f02b9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32" y="836712"/>
            <a:ext cx="6867794" cy="45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Бесплатные занятия по подготовке к Тотальному диктанту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0212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Ведут опытные  учителя русского языка и литературы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36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9.userapi.com/impg/pRB9p814CvrpTUdKeYs9MB9SoYU1KV0ddMJ2eg/S5mRDOw1wrc.jpg?size=1280x851&amp;quality=95&amp;sign=f48fe31d85f7bcdb3fdffe57211f998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314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12-й год проводим акцию «Тотальный диктант»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4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Акция «Подари ребенку радость»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0212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Участники клуба «Хозяюшка» вяжут  тёплые вещи и  вместе с библиотекой передают в Дом малютки</a:t>
            </a:r>
            <a:endParaRPr lang="ru-RU" dirty="0"/>
          </a:p>
        </p:txBody>
      </p:sp>
      <p:pic>
        <p:nvPicPr>
          <p:cNvPr id="3074" name="Picture 2" descr="https://sun9-37.userapi.com/impg/ND-SFNiJArw775vmIgJezZSud_lmSLpu-gRSVQ/fa_80lPIUsM.jpg?size=1280x960&amp;quality=95&amp;sign=8ea28e7a8a30523f6c4c375740e34bb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72074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8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Акция «Большой этнографический диктант»</a:t>
            </a:r>
            <a:endParaRPr lang="ru-RU" dirty="0"/>
          </a:p>
        </p:txBody>
      </p:sp>
      <p:pic>
        <p:nvPicPr>
          <p:cNvPr id="4098" name="Picture 2" descr="https://sun9-26.userapi.com/impg/qP5xHnwafDmDW3QCvDhFzbqh7XUDoIYliJMXgA/SYeA7El7kus.jpg?size=1280x851&amp;quality=95&amp;sign=44f0ef74ff2adca83f1978c7b597b05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79818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623731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Совместно с МБОУ «СОШ № 5»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58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Новогодние театрализованные представления в социальных учреждениях  </a:t>
            </a:r>
            <a:endParaRPr lang="ru-RU" dirty="0"/>
          </a:p>
        </p:txBody>
      </p:sp>
      <p:pic>
        <p:nvPicPr>
          <p:cNvPr id="5122" name="Picture 2" descr="https://sun9-56.userapi.com/impg/YA629o3wP60aBOHhgAxe76-epPtAVTWWdlkQHQ/8NbVdFWx16o.jpg?size=1280x960&amp;quality=95&amp;sign=9fdf5043337c0895fba7c2d3cb63071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08720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7.userapi.com/impg/mH8UJsFcNTy2i3nyOGnPytu28z0EyjGMYSv56A/YKH8-UgdNig.jpg?size=913x959&amp;quality=95&amp;sign=c9ababe589e2b1bd26902465da3160b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0446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0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72.userapi.com/impg/ysXnQGBvF_B4hepU2cXOO5aQ74YvK3YMlNqDhw/Y2sVVDi34tg.jpg?size=1280x853&amp;quality=95&amp;sign=06d86d3c96e8fe13c29e45b2abb6784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5"/>
            <a:ext cx="4970495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886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Акция «Читающий троллейбус»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609329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Совместно со студентами Братского педагогического колледжа</a:t>
            </a:r>
            <a:endParaRPr lang="ru-RU" dirty="0"/>
          </a:p>
        </p:txBody>
      </p:sp>
      <p:pic>
        <p:nvPicPr>
          <p:cNvPr id="6148" name="Picture 4" descr="https://sun9-19.userapi.com/impg/O4WnCks-XPheJLDcAWY73CToqjYsQZAm_73LhQ/9cjtkGsUC6I.jpg?size=1280x853&amp;quality=95&amp;sign=d52df507b04547b05cf56492915d5ef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5299691" cy="35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7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78.userapi.com/impg/mMwujgK41JpEHpuQBNLqZLy4VbHdrvnnaTfbRw/H-h3e1ysMT0.jpg?size=1280x960&amp;quality=96&amp;sign=cf4fd2d59672ea7e62e24fa07e2da70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94" y="518777"/>
            <a:ext cx="7065436" cy="529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1663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Оцифровка газет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09329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Совместно со студентами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640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80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2025-03-02T03:24:49Z</dcterms:created>
  <dcterms:modified xsi:type="dcterms:W3CDTF">2025-03-02T03:51:02Z</dcterms:modified>
</cp:coreProperties>
</file>