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1" r:id="rId4"/>
    <p:sldId id="263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A4E78-08F6-417D-925D-26FA916D5E28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55F83-5070-4B44-849C-BE73F29A6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9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>
                <a:solidFill>
                  <a:srgbClr val="FFCC00"/>
                </a:solidFill>
              </a:rPr>
              <a:t/>
            </a:r>
            <a:br>
              <a:rPr lang="ru-RU" sz="1200" b="0" dirty="0" smtClean="0">
                <a:solidFill>
                  <a:srgbClr val="FFCC00"/>
                </a:solidFill>
              </a:rPr>
            </a:br>
            <a:r>
              <a:rPr lang="ru-RU" sz="1200" dirty="0" smtClean="0"/>
              <a:t> Центр</a:t>
            </a:r>
            <a:r>
              <a:rPr lang="ru-RU" sz="1200" baseline="0" dirty="0" smtClean="0"/>
              <a:t> социальной адаптации семей </a:t>
            </a:r>
            <a:r>
              <a:rPr lang="ru-RU" sz="1200" baseline="0" smtClean="0"/>
              <a:t>«Сфера»</a:t>
            </a:r>
            <a:r>
              <a:rPr lang="ru-RU" sz="1200" b="0" dirty="0" smtClean="0">
                <a:solidFill>
                  <a:srgbClr val="FFCC00"/>
                </a:solidFill>
              </a:rPr>
              <a:t/>
            </a:r>
            <a:br>
              <a:rPr lang="ru-RU" sz="1200" b="0" dirty="0" smtClean="0">
                <a:solidFill>
                  <a:srgbClr val="FFCC00"/>
                </a:solidFill>
              </a:rPr>
            </a:br>
            <a:r>
              <a:rPr lang="ru-RU" sz="1200" b="0" dirty="0" smtClean="0">
                <a:solidFill>
                  <a:srgbClr val="FFCC00"/>
                </a:solidFill>
              </a:rPr>
              <a:t/>
            </a:r>
            <a:br>
              <a:rPr lang="ru-RU" sz="1200" b="0" dirty="0" smtClean="0">
                <a:solidFill>
                  <a:srgbClr val="FFCC00"/>
                </a:solidFill>
              </a:rPr>
            </a:br>
            <a:r>
              <a:rPr lang="ru-RU" sz="1100" b="0" dirty="0" smtClean="0">
                <a:solidFill>
                  <a:srgbClr val="FFCC00"/>
                </a:solidFill>
              </a:rPr>
              <a:t>Руководитель: кандидат психологических наук</a:t>
            </a:r>
            <a:br>
              <a:rPr lang="ru-RU" sz="1100" b="0" dirty="0" smtClean="0">
                <a:solidFill>
                  <a:srgbClr val="FFCC00"/>
                </a:solidFill>
              </a:rPr>
            </a:br>
            <a:r>
              <a:rPr lang="ru-RU" sz="1100" b="0" dirty="0" smtClean="0">
                <a:solidFill>
                  <a:srgbClr val="FFCC00"/>
                </a:solidFill>
              </a:rPr>
              <a:t>Осипова В.В.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C91F4-52D4-4765-BDFE-C172FDFAE0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F007-D077-422A-8055-8EC894DF840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C02D-9138-483C-BFE5-89D416501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F007-D077-422A-8055-8EC894DF840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C02D-9138-483C-BFE5-89D416501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F007-D077-422A-8055-8EC894DF840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C02D-9138-483C-BFE5-89D416501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F007-D077-422A-8055-8EC894DF840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C02D-9138-483C-BFE5-89D416501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F007-D077-422A-8055-8EC894DF840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C02D-9138-483C-BFE5-89D416501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F007-D077-422A-8055-8EC894DF840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C02D-9138-483C-BFE5-89D416501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F007-D077-422A-8055-8EC894DF840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C02D-9138-483C-BFE5-89D416501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F007-D077-422A-8055-8EC894DF840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C02D-9138-483C-BFE5-89D416501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F007-D077-422A-8055-8EC894DF840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C02D-9138-483C-BFE5-89D416501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F007-D077-422A-8055-8EC894DF840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C02D-9138-483C-BFE5-89D416501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F007-D077-422A-8055-8EC894DF840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C02D-9138-483C-BFE5-89D416501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F007-D077-422A-8055-8EC894DF840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FC02D-9138-483C-BFE5-89D4165019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era4you.ru/" TargetMode="External"/><Relationship Id="rId2" Type="http://schemas.openxmlformats.org/officeDocument/2006/relationships/hyperlink" Target="https://e.mail.ru/compose/?mailto=mailto:Sfera.v32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397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Брянская область</a:t>
            </a:r>
          </a:p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научно-практическая конференция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«Актуальные проблемы теории и практики в коррекции и реабилитации детей с множественными нарушениями»</a:t>
            </a: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 flipV="1">
            <a:off x="0" y="-4566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293342" cy="1290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1027" name="Picture 3" descr="d:\Мои документы\!!СОНКО\СФЕРА\Грант 2018\pgrants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4114899" cy="14453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9411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АНО«Центр психологии и развития человека 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Сфера»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поддержке Фонда Президентских грантов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24745"/>
            <a:ext cx="7704856" cy="321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АНО «Центр психологии и развития человека «Сфера» с 2016 года при поддержке Фонда Президентских грантов 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ПРОВОДИТ ЕЖЕГОДНЫЕ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НАУЧНО-ПРАКТИЧЕСКИЕ КОНФЕРЕНЦИИ.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Темой конференций всегда выносятся актуальные вопросы в коррекции аутизма, РАС и других расстройств эмоционально-волевой сферы.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9672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5" name="Picture 3" descr="d:\Мои документы\!!СОНКО\СФЕРА\Грант 2018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2818755" cy="990088"/>
          </a:xfrm>
          <a:prstGeom prst="rect">
            <a:avLst/>
          </a:prstGeom>
          <a:noFill/>
        </p:spPr>
      </p:pic>
      <p:pic>
        <p:nvPicPr>
          <p:cNvPr id="6" name="Picture 2" descr="ÐÐ°ÑÑÐ½Ð¾-Ð¿ÑÐ°ÐºÑÐ¸ÑÐµÑÐºÐ°Ñ ÐºÐ¾Ð½ÑÐµÑÐµÐ½ÑÐ¸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87424"/>
            <a:ext cx="4405320" cy="256490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3928908" cy="26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8326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г.  </a:t>
            </a:r>
          </a:p>
          <a:p>
            <a:pPr algn="ctr">
              <a:buNone/>
            </a:pPr>
            <a:r>
              <a:rPr lang="ru-RU" sz="3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Аутизм: от постановки диагноза до первых побед</a:t>
            </a: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22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 smtClean="0"/>
          </a:p>
          <a:p>
            <a:endParaRPr lang="ru-RU" sz="2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9672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5623314" cy="382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d:\Мои документы\!!СОНКО\СФЕРА\Грант 2018\pgrants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2818755" cy="990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г. 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Возможности двигательной терапии в коррекции нарушений развития»</a:t>
            </a:r>
          </a:p>
          <a:p>
            <a:pPr algn="ctr">
              <a:buNone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 smtClean="0"/>
          </a:p>
          <a:p>
            <a:endParaRPr lang="ru-RU" sz="2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9672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9" name="Picture 3" descr="d:\Мои документы\!!СОНКО\СФЕРА\Грант 2018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2818755" cy="99008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4498820" cy="299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356664"/>
            <a:ext cx="5040560" cy="336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01008"/>
            <a:ext cx="459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39752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г.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Актуальные проблемы теории и практики в коррекции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реабилитации детей с множественными нарушениями»</a:t>
            </a:r>
          </a:p>
          <a:p>
            <a:pPr algn="ctr">
              <a:buNone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 smtClean="0"/>
          </a:p>
          <a:p>
            <a:endParaRPr lang="ru-RU" sz="2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9672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9" name="Picture 3" descr="d:\Мои документы\!!СОНКО\СФЕРА\Грант 2018\pgrants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2818755" cy="990088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459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01008"/>
            <a:ext cx="4589391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39752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г.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Актуальные проблемы теории и практики в коррекции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реабилитации детей с множественными нарушениями»</a:t>
            </a:r>
          </a:p>
          <a:p>
            <a:pPr algn="ctr">
              <a:buNone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 smtClean="0"/>
          </a:p>
          <a:p>
            <a:endParaRPr lang="ru-RU" sz="2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9672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9" name="Picture 3" descr="d:\Мои документы\!!СОНКО\СФЕРА\Грант 2018\pgrants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2818755" cy="990088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64904"/>
            <a:ext cx="459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г.  </a:t>
            </a:r>
          </a:p>
          <a:p>
            <a:pPr algn="ctr">
              <a:lnSpc>
                <a:spcPts val="1800"/>
              </a:lnSpc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«Актуальные проблемы теории и практики в коррекции</a:t>
            </a:r>
          </a:p>
          <a:p>
            <a:pPr algn="ctr">
              <a:lnSpc>
                <a:spcPts val="1800"/>
              </a:lnSpc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реабилитации детей с множественными нарушениями»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СПИКЕРЫ: </a:t>
            </a:r>
          </a:p>
          <a:p>
            <a:pPr lvl="0">
              <a:lnSpc>
                <a:spcPts val="2600"/>
              </a:lnSpc>
            </a:pP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ВИКТОРИЯ ОСИПОВА, </a:t>
            </a: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кандидат психологических наук, руководитель АНО «Центр психологии и развития человека «Сфера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2600"/>
              </a:lnSpc>
            </a:pP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ИГОРЬ ЕФИМОВ, </a:t>
            </a: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врач-невролог, врач-психиатр, врач функциональной диагностики, главный врач клиники «Доктрина», директор по внедрению новых технологий группы «Прогноз» 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Санкт-Петербург) </a:t>
            </a:r>
          </a:p>
          <a:p>
            <a:pPr lvl="0">
              <a:lnSpc>
                <a:spcPts val="2600"/>
              </a:lnSpc>
            </a:pP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ТАМАРА НОВИКОВА, </a:t>
            </a: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заслуженный учитель РФ, кандидат экономических наук, логопед высшей категории (г. Москва) </a:t>
            </a:r>
          </a:p>
          <a:p>
            <a:pPr>
              <a:lnSpc>
                <a:spcPts val="2600"/>
              </a:lnSpc>
            </a:pP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СЕРГЕЙ ГРОМОВ, </a:t>
            </a: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 научно-технического отдела Санкт-Петербургского института междисциплинарных исследований, аспирант НИИ нормальной физиологии им. П.К. Анохина (г. Санкт-Петербург)</a:t>
            </a:r>
          </a:p>
          <a:p>
            <a:pPr lvl="0">
              <a:lnSpc>
                <a:spcPts val="2600"/>
              </a:lnSpc>
            </a:pP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ЕКАТЕРИНА АНТОШКИНА, кандидат </a:t>
            </a: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философских наук, заместитель директора по воспитательной работе БИУБ (г. Брянск)</a:t>
            </a:r>
          </a:p>
          <a:p>
            <a:pPr algn="ctr"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 smtClean="0"/>
          </a:p>
          <a:p>
            <a:endParaRPr lang="ru-RU" sz="2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9672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9" name="Picture 3" descr="d:\Мои документы\!!СОНКО\СФЕРА\Грант 2018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2818755" cy="990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buNone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buNone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г. Брянск,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пр-т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Ленина 63-А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Sfera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32@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yandex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sfera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4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you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619672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304</Words>
  <Application>Microsoft Office PowerPoint</Application>
  <PresentationFormat>Экран (4:3)</PresentationFormat>
  <Paragraphs>64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Ilicheva</dc:creator>
  <cp:lastModifiedBy>VIKTORIA</cp:lastModifiedBy>
  <cp:revision>20</cp:revision>
  <dcterms:created xsi:type="dcterms:W3CDTF">2020-09-16T07:38:57Z</dcterms:created>
  <dcterms:modified xsi:type="dcterms:W3CDTF">2020-09-17T20:02:30Z</dcterms:modified>
</cp:coreProperties>
</file>