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5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Lst>
  <p:sldSz cx="9144000" cy="5143500" type="screen16x9"/>
  <p:notesSz cx="6858000" cy="9144000"/>
  <p:embeddedFontLst>
    <p:embeddedFont>
      <p:font typeface="Overpass" charset="-52"/>
      <p:regular r:id="rId53"/>
      <p:bold r:id="rId54"/>
      <p:italic r:id="rId55"/>
      <p:boldItalic r:id="rId56"/>
    </p:embeddedFont>
    <p:embeddedFont>
      <p:font typeface="Overpass Black" charset="-52"/>
      <p:bold r:id="rId57"/>
      <p:boldItalic r:id="rId58"/>
    </p:embeddedFont>
    <p:embeddedFont>
      <p:font typeface="Open Sans" pitchFamily="34" charset="0"/>
      <p:regular r:id="rId59"/>
    </p:embeddedFont>
    <p:embeddedFont>
      <p:font typeface="Fira Sans Extra Condensed Medium" charset="0"/>
      <p:regular r:id="rId60"/>
      <p:bold r:id="rId61"/>
      <p:italic r:id="rId62"/>
      <p:boldItalic r:id="rId63"/>
    </p:embeddedFont>
    <p:embeddedFont>
      <p:font typeface="Josefin Sans" charset="0"/>
      <p:regular r:id="rId64"/>
      <p:bold r:id="rId65"/>
      <p:italic r:id="rId66"/>
      <p:boldItalic r:id="rId67"/>
    </p:embeddedFont>
    <p:embeddedFont>
      <p:font typeface="Open Sans SemiBold"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EFDA0651-E1B9-4253-A1A1-850E03D6F8B9}">
  <a:tblStyle styleId="{EFDA0651-E1B9-4253-A1A1-850E03D6F8B9}"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144" d="100"/>
          <a:sy n="144" d="100"/>
        </p:scale>
        <p:origin x="-684" y="-96"/>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font" Target="fonts/font1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7"/>
        <p:cNvGrpSpPr/>
        <p:nvPr/>
      </p:nvGrpSpPr>
      <p:grpSpPr>
        <a:xfrm>
          <a:off x="0" y="0"/>
          <a:ext cx="0" cy="0"/>
          <a:chOff x="0" y="0"/>
          <a:chExt cx="0" cy="0"/>
        </a:xfrm>
      </p:grpSpPr>
      <p:sp>
        <p:nvSpPr>
          <p:cNvPr id="2118" name="Google Shape;2118;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9" name="Google Shape;211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8"/>
        <p:cNvGrpSpPr/>
        <p:nvPr/>
      </p:nvGrpSpPr>
      <p:grpSpPr>
        <a:xfrm>
          <a:off x="0" y="0"/>
          <a:ext cx="0" cy="0"/>
          <a:chOff x="0" y="0"/>
          <a:chExt cx="0" cy="0"/>
        </a:xfrm>
      </p:grpSpPr>
      <p:sp>
        <p:nvSpPr>
          <p:cNvPr id="2179" name="Google Shape;2179;g13cabffbba5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0" name="Google Shape;2180;g13cabffbba5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4"/>
        <p:cNvGrpSpPr/>
        <p:nvPr/>
      </p:nvGrpSpPr>
      <p:grpSpPr>
        <a:xfrm>
          <a:off x="0" y="0"/>
          <a:ext cx="0" cy="0"/>
          <a:chOff x="0" y="0"/>
          <a:chExt cx="0" cy="0"/>
        </a:xfrm>
      </p:grpSpPr>
      <p:sp>
        <p:nvSpPr>
          <p:cNvPr id="2185" name="Google Shape;2185;g13cabffbba5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6" name="Google Shape;2186;g13cabffbba5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1"/>
        <p:cNvGrpSpPr/>
        <p:nvPr/>
      </p:nvGrpSpPr>
      <p:grpSpPr>
        <a:xfrm>
          <a:off x="0" y="0"/>
          <a:ext cx="0" cy="0"/>
          <a:chOff x="0" y="0"/>
          <a:chExt cx="0" cy="0"/>
        </a:xfrm>
      </p:grpSpPr>
      <p:sp>
        <p:nvSpPr>
          <p:cNvPr id="2192" name="Google Shape;2192;g13cabffbba5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3" name="Google Shape;2193;g13cabffbba5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8"/>
        <p:cNvGrpSpPr/>
        <p:nvPr/>
      </p:nvGrpSpPr>
      <p:grpSpPr>
        <a:xfrm>
          <a:off x="0" y="0"/>
          <a:ext cx="0" cy="0"/>
          <a:chOff x="0" y="0"/>
          <a:chExt cx="0" cy="0"/>
        </a:xfrm>
      </p:grpSpPr>
      <p:sp>
        <p:nvSpPr>
          <p:cNvPr id="2199" name="Google Shape;2199;g13cabffbba5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0" name="Google Shape;2200;g13cabffbba5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4"/>
        <p:cNvGrpSpPr/>
        <p:nvPr/>
      </p:nvGrpSpPr>
      <p:grpSpPr>
        <a:xfrm>
          <a:off x="0" y="0"/>
          <a:ext cx="0" cy="0"/>
          <a:chOff x="0" y="0"/>
          <a:chExt cx="0" cy="0"/>
        </a:xfrm>
      </p:grpSpPr>
      <p:sp>
        <p:nvSpPr>
          <p:cNvPr id="2205" name="Google Shape;2205;g13cabffbba5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6" name="Google Shape;2206;g13cabffbba5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0"/>
        <p:cNvGrpSpPr/>
        <p:nvPr/>
      </p:nvGrpSpPr>
      <p:grpSpPr>
        <a:xfrm>
          <a:off x="0" y="0"/>
          <a:ext cx="0" cy="0"/>
          <a:chOff x="0" y="0"/>
          <a:chExt cx="0" cy="0"/>
        </a:xfrm>
      </p:grpSpPr>
      <p:sp>
        <p:nvSpPr>
          <p:cNvPr id="2211" name="Google Shape;2211;g13cabffbba5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2" name="Google Shape;2212;g13cabffbba5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7"/>
        <p:cNvGrpSpPr/>
        <p:nvPr/>
      </p:nvGrpSpPr>
      <p:grpSpPr>
        <a:xfrm>
          <a:off x="0" y="0"/>
          <a:ext cx="0" cy="0"/>
          <a:chOff x="0" y="0"/>
          <a:chExt cx="0" cy="0"/>
        </a:xfrm>
      </p:grpSpPr>
      <p:sp>
        <p:nvSpPr>
          <p:cNvPr id="2218" name="Google Shape;2218;g13cabffbba5_0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9" name="Google Shape;2219;g13cabffbba5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4"/>
        <p:cNvGrpSpPr/>
        <p:nvPr/>
      </p:nvGrpSpPr>
      <p:grpSpPr>
        <a:xfrm>
          <a:off x="0" y="0"/>
          <a:ext cx="0" cy="0"/>
          <a:chOff x="0" y="0"/>
          <a:chExt cx="0" cy="0"/>
        </a:xfrm>
      </p:grpSpPr>
      <p:sp>
        <p:nvSpPr>
          <p:cNvPr id="2225" name="Google Shape;2225;g13cabffbba5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6" name="Google Shape;2226;g13cabffbba5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0"/>
        <p:cNvGrpSpPr/>
        <p:nvPr/>
      </p:nvGrpSpPr>
      <p:grpSpPr>
        <a:xfrm>
          <a:off x="0" y="0"/>
          <a:ext cx="0" cy="0"/>
          <a:chOff x="0" y="0"/>
          <a:chExt cx="0" cy="0"/>
        </a:xfrm>
      </p:grpSpPr>
      <p:sp>
        <p:nvSpPr>
          <p:cNvPr id="2231" name="Google Shape;2231;g13cabffbba5_0_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2" name="Google Shape;2232;g13cabffbba5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7"/>
        <p:cNvGrpSpPr/>
        <p:nvPr/>
      </p:nvGrpSpPr>
      <p:grpSpPr>
        <a:xfrm>
          <a:off x="0" y="0"/>
          <a:ext cx="0" cy="0"/>
          <a:chOff x="0" y="0"/>
          <a:chExt cx="0" cy="0"/>
        </a:xfrm>
      </p:grpSpPr>
      <p:sp>
        <p:nvSpPr>
          <p:cNvPr id="2238" name="Google Shape;2238;g13cd4317a29_2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9" name="Google Shape;2239;g13cd4317a29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5"/>
        <p:cNvGrpSpPr/>
        <p:nvPr/>
      </p:nvGrpSpPr>
      <p:grpSpPr>
        <a:xfrm>
          <a:off x="0" y="0"/>
          <a:ext cx="0" cy="0"/>
          <a:chOff x="0" y="0"/>
          <a:chExt cx="0" cy="0"/>
        </a:xfrm>
      </p:grpSpPr>
      <p:sp>
        <p:nvSpPr>
          <p:cNvPr id="2126" name="Google Shape;2126;g13cabffbba5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7" name="Google Shape;2127;g13cabffbba5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5"/>
        <p:cNvGrpSpPr/>
        <p:nvPr/>
      </p:nvGrpSpPr>
      <p:grpSpPr>
        <a:xfrm>
          <a:off x="0" y="0"/>
          <a:ext cx="0" cy="0"/>
          <a:chOff x="0" y="0"/>
          <a:chExt cx="0" cy="0"/>
        </a:xfrm>
      </p:grpSpPr>
      <p:sp>
        <p:nvSpPr>
          <p:cNvPr id="2246" name="Google Shape;2246;g13cabffbba5_0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7" name="Google Shape;2247;g13cabffbba5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2"/>
        <p:cNvGrpSpPr/>
        <p:nvPr/>
      </p:nvGrpSpPr>
      <p:grpSpPr>
        <a:xfrm>
          <a:off x="0" y="0"/>
          <a:ext cx="0" cy="0"/>
          <a:chOff x="0" y="0"/>
          <a:chExt cx="0" cy="0"/>
        </a:xfrm>
      </p:grpSpPr>
      <p:sp>
        <p:nvSpPr>
          <p:cNvPr id="2253" name="Google Shape;2253;g13cabffbba5_0_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4" name="Google Shape;2254;g13cabffbba5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9"/>
        <p:cNvGrpSpPr/>
        <p:nvPr/>
      </p:nvGrpSpPr>
      <p:grpSpPr>
        <a:xfrm>
          <a:off x="0" y="0"/>
          <a:ext cx="0" cy="0"/>
          <a:chOff x="0" y="0"/>
          <a:chExt cx="0" cy="0"/>
        </a:xfrm>
      </p:grpSpPr>
      <p:sp>
        <p:nvSpPr>
          <p:cNvPr id="2260" name="Google Shape;2260;g13cabffbba5_0_1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1" name="Google Shape;2261;g13cabffbba5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6"/>
        <p:cNvGrpSpPr/>
        <p:nvPr/>
      </p:nvGrpSpPr>
      <p:grpSpPr>
        <a:xfrm>
          <a:off x="0" y="0"/>
          <a:ext cx="0" cy="0"/>
          <a:chOff x="0" y="0"/>
          <a:chExt cx="0" cy="0"/>
        </a:xfrm>
      </p:grpSpPr>
      <p:sp>
        <p:nvSpPr>
          <p:cNvPr id="2267" name="Google Shape;2267;g13cd4317a29_2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8" name="Google Shape;2268;g13cd4317a29_2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2"/>
        <p:cNvGrpSpPr/>
        <p:nvPr/>
      </p:nvGrpSpPr>
      <p:grpSpPr>
        <a:xfrm>
          <a:off x="0" y="0"/>
          <a:ext cx="0" cy="0"/>
          <a:chOff x="0" y="0"/>
          <a:chExt cx="0" cy="0"/>
        </a:xfrm>
      </p:grpSpPr>
      <p:sp>
        <p:nvSpPr>
          <p:cNvPr id="2273" name="Google Shape;2273;g13cabffbba5_0_1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4" name="Google Shape;2274;g13cabffbba5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8"/>
        <p:cNvGrpSpPr/>
        <p:nvPr/>
      </p:nvGrpSpPr>
      <p:grpSpPr>
        <a:xfrm>
          <a:off x="0" y="0"/>
          <a:ext cx="0" cy="0"/>
          <a:chOff x="0" y="0"/>
          <a:chExt cx="0" cy="0"/>
        </a:xfrm>
      </p:grpSpPr>
      <p:sp>
        <p:nvSpPr>
          <p:cNvPr id="2279" name="Google Shape;2279;g13cabffbba5_0_2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0" name="Google Shape;2280;g13cabffbba5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13cabffbba5_0_2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13cabffbba5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1"/>
        <p:cNvGrpSpPr/>
        <p:nvPr/>
      </p:nvGrpSpPr>
      <p:grpSpPr>
        <a:xfrm>
          <a:off x="0" y="0"/>
          <a:ext cx="0" cy="0"/>
          <a:chOff x="0" y="0"/>
          <a:chExt cx="0" cy="0"/>
        </a:xfrm>
      </p:grpSpPr>
      <p:sp>
        <p:nvSpPr>
          <p:cNvPr id="2292" name="Google Shape;2292;g13cabffbba5_0_2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3" name="Google Shape;2293;g13cabffbba5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8"/>
        <p:cNvGrpSpPr/>
        <p:nvPr/>
      </p:nvGrpSpPr>
      <p:grpSpPr>
        <a:xfrm>
          <a:off x="0" y="0"/>
          <a:ext cx="0" cy="0"/>
          <a:chOff x="0" y="0"/>
          <a:chExt cx="0" cy="0"/>
        </a:xfrm>
      </p:grpSpPr>
      <p:sp>
        <p:nvSpPr>
          <p:cNvPr id="2299" name="Google Shape;2299;g13cabffbba5_0_4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0" name="Google Shape;2300;g13cabffbba5_0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5"/>
        <p:cNvGrpSpPr/>
        <p:nvPr/>
      </p:nvGrpSpPr>
      <p:grpSpPr>
        <a:xfrm>
          <a:off x="0" y="0"/>
          <a:ext cx="0" cy="0"/>
          <a:chOff x="0" y="0"/>
          <a:chExt cx="0" cy="0"/>
        </a:xfrm>
      </p:grpSpPr>
      <p:sp>
        <p:nvSpPr>
          <p:cNvPr id="2306" name="Google Shape;2306;g13cd4317a29_2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7" name="Google Shape;2307;g13cd4317a29_2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2"/>
        <p:cNvGrpSpPr/>
        <p:nvPr/>
      </p:nvGrpSpPr>
      <p:grpSpPr>
        <a:xfrm>
          <a:off x="0" y="0"/>
          <a:ext cx="0" cy="0"/>
          <a:chOff x="0" y="0"/>
          <a:chExt cx="0" cy="0"/>
        </a:xfrm>
      </p:grpSpPr>
      <p:sp>
        <p:nvSpPr>
          <p:cNvPr id="2133" name="Google Shape;2133;ga7274a1822_0_5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4" name="Google Shape;2134;ga7274a1822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3"/>
        <p:cNvGrpSpPr/>
        <p:nvPr/>
      </p:nvGrpSpPr>
      <p:grpSpPr>
        <a:xfrm>
          <a:off x="0" y="0"/>
          <a:ext cx="0" cy="0"/>
          <a:chOff x="0" y="0"/>
          <a:chExt cx="0" cy="0"/>
        </a:xfrm>
      </p:grpSpPr>
      <p:sp>
        <p:nvSpPr>
          <p:cNvPr id="2314" name="Google Shape;2314;g13cabffbba5_0_2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5" name="Google Shape;2315;g13cabffbba5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0"/>
        <p:cNvGrpSpPr/>
        <p:nvPr/>
      </p:nvGrpSpPr>
      <p:grpSpPr>
        <a:xfrm>
          <a:off x="0" y="0"/>
          <a:ext cx="0" cy="0"/>
          <a:chOff x="0" y="0"/>
          <a:chExt cx="0" cy="0"/>
        </a:xfrm>
      </p:grpSpPr>
      <p:sp>
        <p:nvSpPr>
          <p:cNvPr id="2321" name="Google Shape;2321;g13cabffbba5_0_2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2" name="Google Shape;2322;g13cabffbba5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9"/>
        <p:cNvGrpSpPr/>
        <p:nvPr/>
      </p:nvGrpSpPr>
      <p:grpSpPr>
        <a:xfrm>
          <a:off x="0" y="0"/>
          <a:ext cx="0" cy="0"/>
          <a:chOff x="0" y="0"/>
          <a:chExt cx="0" cy="0"/>
        </a:xfrm>
      </p:grpSpPr>
      <p:sp>
        <p:nvSpPr>
          <p:cNvPr id="2330" name="Google Shape;2330;g13cabffbba5_0_4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1" name="Google Shape;2331;g13cabffbba5_0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8"/>
        <p:cNvGrpSpPr/>
        <p:nvPr/>
      </p:nvGrpSpPr>
      <p:grpSpPr>
        <a:xfrm>
          <a:off x="0" y="0"/>
          <a:ext cx="0" cy="0"/>
          <a:chOff x="0" y="0"/>
          <a:chExt cx="0" cy="0"/>
        </a:xfrm>
      </p:grpSpPr>
      <p:sp>
        <p:nvSpPr>
          <p:cNvPr id="2339" name="Google Shape;2339;g13cabffbba5_0_4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0" name="Google Shape;2340;g13cabffbba5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7"/>
        <p:cNvGrpSpPr/>
        <p:nvPr/>
      </p:nvGrpSpPr>
      <p:grpSpPr>
        <a:xfrm>
          <a:off x="0" y="0"/>
          <a:ext cx="0" cy="0"/>
          <a:chOff x="0" y="0"/>
          <a:chExt cx="0" cy="0"/>
        </a:xfrm>
      </p:grpSpPr>
      <p:sp>
        <p:nvSpPr>
          <p:cNvPr id="2348" name="Google Shape;2348;g13cabffbba5_0_2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9" name="Google Shape;2349;g13cabffbba5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4"/>
        <p:cNvGrpSpPr/>
        <p:nvPr/>
      </p:nvGrpSpPr>
      <p:grpSpPr>
        <a:xfrm>
          <a:off x="0" y="0"/>
          <a:ext cx="0" cy="0"/>
          <a:chOff x="0" y="0"/>
          <a:chExt cx="0" cy="0"/>
        </a:xfrm>
      </p:grpSpPr>
      <p:sp>
        <p:nvSpPr>
          <p:cNvPr id="2355" name="Google Shape;2355;g13cabffbba5_0_2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6" name="Google Shape;2356;g13cabffbba5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1"/>
        <p:cNvGrpSpPr/>
        <p:nvPr/>
      </p:nvGrpSpPr>
      <p:grpSpPr>
        <a:xfrm>
          <a:off x="0" y="0"/>
          <a:ext cx="0" cy="0"/>
          <a:chOff x="0" y="0"/>
          <a:chExt cx="0" cy="0"/>
        </a:xfrm>
      </p:grpSpPr>
      <p:sp>
        <p:nvSpPr>
          <p:cNvPr id="2362" name="Google Shape;2362;g13cabffbba5_0_2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3" name="Google Shape;2363;g13cabffbba5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13cabffbba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0" name="Google Shape;2370;g13cabffbba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4"/>
        <p:cNvGrpSpPr/>
        <p:nvPr/>
      </p:nvGrpSpPr>
      <p:grpSpPr>
        <a:xfrm>
          <a:off x="0" y="0"/>
          <a:ext cx="0" cy="0"/>
          <a:chOff x="0" y="0"/>
          <a:chExt cx="0" cy="0"/>
        </a:xfrm>
      </p:grpSpPr>
      <p:sp>
        <p:nvSpPr>
          <p:cNvPr id="2375" name="Google Shape;2375;g13cabffbba5_0_2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6" name="Google Shape;2376;g13cabffbba5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1"/>
        <p:cNvGrpSpPr/>
        <p:nvPr/>
      </p:nvGrpSpPr>
      <p:grpSpPr>
        <a:xfrm>
          <a:off x="0" y="0"/>
          <a:ext cx="0" cy="0"/>
          <a:chOff x="0" y="0"/>
          <a:chExt cx="0" cy="0"/>
        </a:xfrm>
      </p:grpSpPr>
      <p:sp>
        <p:nvSpPr>
          <p:cNvPr id="2382" name="Google Shape;2382;g13cabffbba5_0_3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3" name="Google Shape;2383;g13cabffbba5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8"/>
        <p:cNvGrpSpPr/>
        <p:nvPr/>
      </p:nvGrpSpPr>
      <p:grpSpPr>
        <a:xfrm>
          <a:off x="0" y="0"/>
          <a:ext cx="0" cy="0"/>
          <a:chOff x="0" y="0"/>
          <a:chExt cx="0" cy="0"/>
        </a:xfrm>
      </p:grpSpPr>
      <p:sp>
        <p:nvSpPr>
          <p:cNvPr id="2139" name="Google Shape;2139;g13cabffbba5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0" name="Google Shape;2140;g13cabffbba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9"/>
        <p:cNvGrpSpPr/>
        <p:nvPr/>
      </p:nvGrpSpPr>
      <p:grpSpPr>
        <a:xfrm>
          <a:off x="0" y="0"/>
          <a:ext cx="0" cy="0"/>
          <a:chOff x="0" y="0"/>
          <a:chExt cx="0" cy="0"/>
        </a:xfrm>
      </p:grpSpPr>
      <p:sp>
        <p:nvSpPr>
          <p:cNvPr id="2390" name="Google Shape;2390;g13cabffbba5_0_3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1" name="Google Shape;2391;g13cabffbba5_0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7"/>
        <p:cNvGrpSpPr/>
        <p:nvPr/>
      </p:nvGrpSpPr>
      <p:grpSpPr>
        <a:xfrm>
          <a:off x="0" y="0"/>
          <a:ext cx="0" cy="0"/>
          <a:chOff x="0" y="0"/>
          <a:chExt cx="0" cy="0"/>
        </a:xfrm>
      </p:grpSpPr>
      <p:sp>
        <p:nvSpPr>
          <p:cNvPr id="2398" name="Google Shape;2398;g13cabffbba5_0_3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9" name="Google Shape;2399;g13cabffbba5_0_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5"/>
        <p:cNvGrpSpPr/>
        <p:nvPr/>
      </p:nvGrpSpPr>
      <p:grpSpPr>
        <a:xfrm>
          <a:off x="0" y="0"/>
          <a:ext cx="0" cy="0"/>
          <a:chOff x="0" y="0"/>
          <a:chExt cx="0" cy="0"/>
        </a:xfrm>
      </p:grpSpPr>
      <p:sp>
        <p:nvSpPr>
          <p:cNvPr id="2406" name="Google Shape;2406;g13cabffbba5_0_3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7" name="Google Shape;2407;g13cabffbba5_0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3"/>
        <p:cNvGrpSpPr/>
        <p:nvPr/>
      </p:nvGrpSpPr>
      <p:grpSpPr>
        <a:xfrm>
          <a:off x="0" y="0"/>
          <a:ext cx="0" cy="0"/>
          <a:chOff x="0" y="0"/>
          <a:chExt cx="0" cy="0"/>
        </a:xfrm>
      </p:grpSpPr>
      <p:sp>
        <p:nvSpPr>
          <p:cNvPr id="2414" name="Google Shape;2414;g13cabffbba5_0_2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5" name="Google Shape;2415;g13cabffbba5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0"/>
        <p:cNvGrpSpPr/>
        <p:nvPr/>
      </p:nvGrpSpPr>
      <p:grpSpPr>
        <a:xfrm>
          <a:off x="0" y="0"/>
          <a:ext cx="0" cy="0"/>
          <a:chOff x="0" y="0"/>
          <a:chExt cx="0" cy="0"/>
        </a:xfrm>
      </p:grpSpPr>
      <p:sp>
        <p:nvSpPr>
          <p:cNvPr id="2421" name="Google Shape;2421;g13cabffbba5_0_3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2" name="Google Shape;2422;g13cabffbba5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8"/>
        <p:cNvGrpSpPr/>
        <p:nvPr/>
      </p:nvGrpSpPr>
      <p:grpSpPr>
        <a:xfrm>
          <a:off x="0" y="0"/>
          <a:ext cx="0" cy="0"/>
          <a:chOff x="0" y="0"/>
          <a:chExt cx="0" cy="0"/>
        </a:xfrm>
      </p:grpSpPr>
      <p:sp>
        <p:nvSpPr>
          <p:cNvPr id="2429" name="Google Shape;2429;g13cabffbba5_0_3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0" name="Google Shape;2430;g13cabffbba5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6"/>
        <p:cNvGrpSpPr/>
        <p:nvPr/>
      </p:nvGrpSpPr>
      <p:grpSpPr>
        <a:xfrm>
          <a:off x="0" y="0"/>
          <a:ext cx="0" cy="0"/>
          <a:chOff x="0" y="0"/>
          <a:chExt cx="0" cy="0"/>
        </a:xfrm>
      </p:grpSpPr>
      <p:sp>
        <p:nvSpPr>
          <p:cNvPr id="2437" name="Google Shape;2437;g13cabffbba5_0_3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8" name="Google Shape;2438;g13cabffbba5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4"/>
        <p:cNvGrpSpPr/>
        <p:nvPr/>
      </p:nvGrpSpPr>
      <p:grpSpPr>
        <a:xfrm>
          <a:off x="0" y="0"/>
          <a:ext cx="0" cy="0"/>
          <a:chOff x="0" y="0"/>
          <a:chExt cx="0" cy="0"/>
        </a:xfrm>
      </p:grpSpPr>
      <p:sp>
        <p:nvSpPr>
          <p:cNvPr id="2445" name="Google Shape;2445;g13cabffbba5_0_3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6" name="Google Shape;2446;g13cabffbba5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2"/>
        <p:cNvGrpSpPr/>
        <p:nvPr/>
      </p:nvGrpSpPr>
      <p:grpSpPr>
        <a:xfrm>
          <a:off x="0" y="0"/>
          <a:ext cx="0" cy="0"/>
          <a:chOff x="0" y="0"/>
          <a:chExt cx="0" cy="0"/>
        </a:xfrm>
      </p:grpSpPr>
      <p:sp>
        <p:nvSpPr>
          <p:cNvPr id="2453" name="Google Shape;2453;g13cabffbba5_0_4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4" name="Google Shape;2454;g13cabffbba5_0_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9"/>
        <p:cNvGrpSpPr/>
        <p:nvPr/>
      </p:nvGrpSpPr>
      <p:grpSpPr>
        <a:xfrm>
          <a:off x="0" y="0"/>
          <a:ext cx="0" cy="0"/>
          <a:chOff x="0" y="0"/>
          <a:chExt cx="0" cy="0"/>
        </a:xfrm>
      </p:grpSpPr>
      <p:sp>
        <p:nvSpPr>
          <p:cNvPr id="2460" name="Google Shape;2460;g13cabffbba5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1" name="Google Shape;2461;g13cabffbba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4"/>
        <p:cNvGrpSpPr/>
        <p:nvPr/>
      </p:nvGrpSpPr>
      <p:grpSpPr>
        <a:xfrm>
          <a:off x="0" y="0"/>
          <a:ext cx="0" cy="0"/>
          <a:chOff x="0" y="0"/>
          <a:chExt cx="0" cy="0"/>
        </a:xfrm>
      </p:grpSpPr>
      <p:sp>
        <p:nvSpPr>
          <p:cNvPr id="2145" name="Google Shape;2145;g13cabffbba5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6" name="Google Shape;2146;g13cabffbba5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9"/>
        <p:cNvGrpSpPr/>
        <p:nvPr/>
      </p:nvGrpSpPr>
      <p:grpSpPr>
        <a:xfrm>
          <a:off x="0" y="0"/>
          <a:ext cx="0" cy="0"/>
          <a:chOff x="0" y="0"/>
          <a:chExt cx="0" cy="0"/>
        </a:xfrm>
      </p:grpSpPr>
      <p:sp>
        <p:nvSpPr>
          <p:cNvPr id="2470" name="Google Shape;2470;g13cabffbba5_0_5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1" name="Google Shape;2471;g13cabffbba5_0_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1"/>
        <p:cNvGrpSpPr/>
        <p:nvPr/>
      </p:nvGrpSpPr>
      <p:grpSpPr>
        <a:xfrm>
          <a:off x="0" y="0"/>
          <a:ext cx="0" cy="0"/>
          <a:chOff x="0" y="0"/>
          <a:chExt cx="0" cy="0"/>
        </a:xfrm>
      </p:grpSpPr>
      <p:sp>
        <p:nvSpPr>
          <p:cNvPr id="2152" name="Google Shape;2152;g13cabffbba5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3" name="Google Shape;2153;g13cabffbba5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8"/>
        <p:cNvGrpSpPr/>
        <p:nvPr/>
      </p:nvGrpSpPr>
      <p:grpSpPr>
        <a:xfrm>
          <a:off x="0" y="0"/>
          <a:ext cx="0" cy="0"/>
          <a:chOff x="0" y="0"/>
          <a:chExt cx="0" cy="0"/>
        </a:xfrm>
      </p:grpSpPr>
      <p:sp>
        <p:nvSpPr>
          <p:cNvPr id="2159" name="Google Shape;2159;g13cabffbba5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0" name="Google Shape;2160;g13cabffbba5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5"/>
        <p:cNvGrpSpPr/>
        <p:nvPr/>
      </p:nvGrpSpPr>
      <p:grpSpPr>
        <a:xfrm>
          <a:off x="0" y="0"/>
          <a:ext cx="0" cy="0"/>
          <a:chOff x="0" y="0"/>
          <a:chExt cx="0" cy="0"/>
        </a:xfrm>
      </p:grpSpPr>
      <p:sp>
        <p:nvSpPr>
          <p:cNvPr id="2166" name="Google Shape;2166;g13cabffbba5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7" name="Google Shape;2167;g13cabffbba5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1"/>
        <p:cNvGrpSpPr/>
        <p:nvPr/>
      </p:nvGrpSpPr>
      <p:grpSpPr>
        <a:xfrm>
          <a:off x="0" y="0"/>
          <a:ext cx="0" cy="0"/>
          <a:chOff x="0" y="0"/>
          <a:chExt cx="0" cy="0"/>
        </a:xfrm>
      </p:grpSpPr>
      <p:sp>
        <p:nvSpPr>
          <p:cNvPr id="2172" name="Google Shape;2172;g13cabffbba5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3" name="Google Shape;2173;g13cabffbba5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hyperlink" Target="https://www.freepik.com/" TargetMode="External"/><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hyperlink" Target="https://www.flaticon.com/" TargetMode="External"/><Relationship Id="rId5" Type="http://schemas.openxmlformats.org/officeDocument/2006/relationships/hyperlink" Target="https://slidesgo.com/" TargetMode="External"/><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26500" y="1130675"/>
            <a:ext cx="62910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6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0000" y="3220225"/>
            <a:ext cx="7704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1" name="Google Shape;11;p2"/>
          <p:cNvPicPr preferRelativeResize="0"/>
          <p:nvPr/>
        </p:nvPicPr>
        <p:blipFill>
          <a:blip r:embed="rId2">
            <a:alphaModFix amt="66000"/>
          </a:blip>
          <a:stretch>
            <a:fillRect/>
          </a:stretch>
        </p:blipFill>
        <p:spPr>
          <a:xfrm rot="1326165" flipH="1">
            <a:off x="-1328945" y="-932567"/>
            <a:ext cx="3297389" cy="2276634"/>
          </a:xfrm>
          <a:prstGeom prst="rect">
            <a:avLst/>
          </a:prstGeom>
          <a:noFill/>
          <a:ln>
            <a:noFill/>
          </a:ln>
        </p:spPr>
      </p:pic>
      <p:pic>
        <p:nvPicPr>
          <p:cNvPr id="12" name="Google Shape;12;p2"/>
          <p:cNvPicPr preferRelativeResize="0"/>
          <p:nvPr/>
        </p:nvPicPr>
        <p:blipFill>
          <a:blip r:embed="rId3">
            <a:alphaModFix amt="64000"/>
          </a:blip>
          <a:stretch>
            <a:fillRect/>
          </a:stretch>
        </p:blipFill>
        <p:spPr>
          <a:xfrm rot="2440329">
            <a:off x="6865875" y="-711275"/>
            <a:ext cx="3592175" cy="3021601"/>
          </a:xfrm>
          <a:prstGeom prst="rect">
            <a:avLst/>
          </a:prstGeom>
          <a:noFill/>
          <a:ln>
            <a:noFill/>
          </a:ln>
        </p:spPr>
      </p:pic>
      <p:pic>
        <p:nvPicPr>
          <p:cNvPr id="13" name="Google Shape;13;p2"/>
          <p:cNvPicPr preferRelativeResize="0"/>
          <p:nvPr/>
        </p:nvPicPr>
        <p:blipFill>
          <a:blip r:embed="rId4">
            <a:alphaModFix amt="67000"/>
          </a:blip>
          <a:stretch>
            <a:fillRect/>
          </a:stretch>
        </p:blipFill>
        <p:spPr>
          <a:xfrm rot="5400000" flipH="1">
            <a:off x="-1871711" y="-356575"/>
            <a:ext cx="2894875" cy="2593326"/>
          </a:xfrm>
          <a:prstGeom prst="rect">
            <a:avLst/>
          </a:prstGeom>
          <a:noFill/>
          <a:ln>
            <a:noFill/>
          </a:ln>
        </p:spPr>
      </p:pic>
      <p:pic>
        <p:nvPicPr>
          <p:cNvPr id="14" name="Google Shape;14;p2"/>
          <p:cNvPicPr preferRelativeResize="0"/>
          <p:nvPr/>
        </p:nvPicPr>
        <p:blipFill>
          <a:blip r:embed="rId2">
            <a:alphaModFix amt="66000"/>
          </a:blip>
          <a:stretch>
            <a:fillRect/>
          </a:stretch>
        </p:blipFill>
        <p:spPr>
          <a:xfrm rot="1326165" flipH="1">
            <a:off x="-889245" y="3430558"/>
            <a:ext cx="3297389" cy="2276634"/>
          </a:xfrm>
          <a:prstGeom prst="rect">
            <a:avLst/>
          </a:prstGeom>
          <a:noFill/>
          <a:ln>
            <a:noFill/>
          </a:ln>
        </p:spPr>
      </p:pic>
      <p:pic>
        <p:nvPicPr>
          <p:cNvPr id="15" name="Google Shape;15;p2"/>
          <p:cNvPicPr preferRelativeResize="0"/>
          <p:nvPr/>
        </p:nvPicPr>
        <p:blipFill>
          <a:blip r:embed="rId5">
            <a:alphaModFix amt="82000"/>
          </a:blip>
          <a:stretch>
            <a:fillRect/>
          </a:stretch>
        </p:blipFill>
        <p:spPr>
          <a:xfrm rot="10670981">
            <a:off x="6959826" y="3022524"/>
            <a:ext cx="3632875" cy="2999026"/>
          </a:xfrm>
          <a:prstGeom prst="rect">
            <a:avLst/>
          </a:prstGeom>
          <a:noFill/>
          <a:ln>
            <a:noFill/>
          </a:ln>
        </p:spPr>
      </p:pic>
      <p:grpSp>
        <p:nvGrpSpPr>
          <p:cNvPr id="16" name="Google Shape;16;p2"/>
          <p:cNvGrpSpPr/>
          <p:nvPr/>
        </p:nvGrpSpPr>
        <p:grpSpPr>
          <a:xfrm rot="-2700000">
            <a:off x="381980" y="2801012"/>
            <a:ext cx="1344349" cy="2469678"/>
            <a:chOff x="272875" y="1419395"/>
            <a:chExt cx="255950" cy="563168"/>
          </a:xfrm>
        </p:grpSpPr>
        <p:sp>
          <p:nvSpPr>
            <p:cNvPr id="17" name="Google Shape;17;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rot="-2700000">
            <a:off x="7112113" y="-364316"/>
            <a:ext cx="1344349" cy="1995327"/>
            <a:chOff x="272875" y="1527563"/>
            <a:chExt cx="255950" cy="455000"/>
          </a:xfrm>
        </p:grpSpPr>
        <p:sp>
          <p:nvSpPr>
            <p:cNvPr id="53" name="Google Shape;53;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2"/>
          <p:cNvSpPr/>
          <p:nvPr/>
        </p:nvSpPr>
        <p:spPr>
          <a:xfrm rot="10800000">
            <a:off x="4793599" y="4568874"/>
            <a:ext cx="2265082" cy="216583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84"/>
        <p:cNvGrpSpPr/>
        <p:nvPr/>
      </p:nvGrpSpPr>
      <p:grpSpPr>
        <a:xfrm>
          <a:off x="0" y="0"/>
          <a:ext cx="0" cy="0"/>
          <a:chOff x="0" y="0"/>
          <a:chExt cx="0" cy="0"/>
        </a:xfrm>
      </p:grpSpPr>
      <p:pic>
        <p:nvPicPr>
          <p:cNvPr id="585" name="Google Shape;585;p11"/>
          <p:cNvPicPr preferRelativeResize="0"/>
          <p:nvPr/>
        </p:nvPicPr>
        <p:blipFill>
          <a:blip r:embed="rId2">
            <a:alphaModFix amt="66000"/>
          </a:blip>
          <a:stretch>
            <a:fillRect/>
          </a:stretch>
        </p:blipFill>
        <p:spPr>
          <a:xfrm rot="8456486" flipH="1">
            <a:off x="4213816" y="1684455"/>
            <a:ext cx="3297389" cy="2276638"/>
          </a:xfrm>
          <a:prstGeom prst="rect">
            <a:avLst/>
          </a:prstGeom>
          <a:noFill/>
          <a:ln>
            <a:noFill/>
          </a:ln>
        </p:spPr>
      </p:pic>
      <p:pic>
        <p:nvPicPr>
          <p:cNvPr id="586" name="Google Shape;586;p11"/>
          <p:cNvPicPr preferRelativeResize="0"/>
          <p:nvPr/>
        </p:nvPicPr>
        <p:blipFill>
          <a:blip r:embed="rId3">
            <a:alphaModFix amt="74000"/>
          </a:blip>
          <a:stretch>
            <a:fillRect/>
          </a:stretch>
        </p:blipFill>
        <p:spPr>
          <a:xfrm rot="-5809801" flipH="1">
            <a:off x="2079893" y="1275092"/>
            <a:ext cx="2894870" cy="2593321"/>
          </a:xfrm>
          <a:prstGeom prst="rect">
            <a:avLst/>
          </a:prstGeom>
          <a:noFill/>
          <a:ln>
            <a:noFill/>
          </a:ln>
        </p:spPr>
      </p:pic>
      <p:pic>
        <p:nvPicPr>
          <p:cNvPr id="587" name="Google Shape;587;p11"/>
          <p:cNvPicPr preferRelativeResize="0"/>
          <p:nvPr/>
        </p:nvPicPr>
        <p:blipFill>
          <a:blip r:embed="rId4">
            <a:alphaModFix amt="76000"/>
          </a:blip>
          <a:stretch>
            <a:fillRect/>
          </a:stretch>
        </p:blipFill>
        <p:spPr>
          <a:xfrm rot="9663874">
            <a:off x="-831963" y="211855"/>
            <a:ext cx="9577978" cy="3566814"/>
          </a:xfrm>
          <a:prstGeom prst="rect">
            <a:avLst/>
          </a:prstGeom>
          <a:noFill/>
          <a:ln>
            <a:noFill/>
          </a:ln>
        </p:spPr>
      </p:pic>
      <p:sp>
        <p:nvSpPr>
          <p:cNvPr id="588" name="Google Shape;588;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89" name="Google Shape;589;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pic>
        <p:nvPicPr>
          <p:cNvPr id="590" name="Google Shape;590;p11"/>
          <p:cNvPicPr preferRelativeResize="0"/>
          <p:nvPr/>
        </p:nvPicPr>
        <p:blipFill>
          <a:blip r:embed="rId2">
            <a:alphaModFix amt="66000"/>
          </a:blip>
          <a:stretch>
            <a:fillRect/>
          </a:stretch>
        </p:blipFill>
        <p:spPr>
          <a:xfrm rot="8456486" flipH="1">
            <a:off x="7252441" y="4177105"/>
            <a:ext cx="3297389" cy="2276638"/>
          </a:xfrm>
          <a:prstGeom prst="rect">
            <a:avLst/>
          </a:prstGeom>
          <a:noFill/>
          <a:ln>
            <a:noFill/>
          </a:ln>
        </p:spPr>
      </p:pic>
      <p:grpSp>
        <p:nvGrpSpPr>
          <p:cNvPr id="591" name="Google Shape;591;p11"/>
          <p:cNvGrpSpPr/>
          <p:nvPr/>
        </p:nvGrpSpPr>
        <p:grpSpPr>
          <a:xfrm rot="2700046">
            <a:off x="8023488" y="3760130"/>
            <a:ext cx="1344367" cy="1995327"/>
            <a:chOff x="272875" y="1527563"/>
            <a:chExt cx="255950" cy="455000"/>
          </a:xfrm>
        </p:grpSpPr>
        <p:sp>
          <p:nvSpPr>
            <p:cNvPr id="592" name="Google Shape;592;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27" name="Google Shape;627;p11"/>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628" name="Google Shape;628;p11"/>
          <p:cNvGrpSpPr/>
          <p:nvPr/>
        </p:nvGrpSpPr>
        <p:grpSpPr>
          <a:xfrm rot="-7181356">
            <a:off x="474922" y="-1462434"/>
            <a:ext cx="1344356" cy="2469645"/>
            <a:chOff x="272875" y="1419395"/>
            <a:chExt cx="255950" cy="563168"/>
          </a:xfrm>
        </p:grpSpPr>
        <p:sp>
          <p:nvSpPr>
            <p:cNvPr id="629" name="Google Shape;629;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4" name="Google Shape;664;p11"/>
          <p:cNvSpPr/>
          <p:nvPr/>
        </p:nvSpPr>
        <p:spPr>
          <a:xfrm rot="3011561">
            <a:off x="7155837" y="4854310"/>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1"/>
          <p:cNvSpPr/>
          <p:nvPr/>
        </p:nvSpPr>
        <p:spPr>
          <a:xfrm rot="-9900083">
            <a:off x="-1242749" y="2125430"/>
            <a:ext cx="3386946" cy="5315794"/>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241959" y="-985041"/>
            <a:ext cx="3297390" cy="2276635"/>
          </a:xfrm>
          <a:prstGeom prst="rect">
            <a:avLst/>
          </a:prstGeom>
          <a:noFill/>
          <a:ln>
            <a:noFill/>
          </a:ln>
        </p:spPr>
      </p:pic>
      <p:sp>
        <p:nvSpPr>
          <p:cNvPr id="669" name="Google Shape;669;p13"/>
          <p:cNvSpPr/>
          <p:nvPr/>
        </p:nvSpPr>
        <p:spPr>
          <a:xfrm rot="3011561">
            <a:off x="8474812" y="4330185"/>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0" name="Google Shape;670;p13"/>
          <p:cNvGrpSpPr/>
          <p:nvPr/>
        </p:nvGrpSpPr>
        <p:grpSpPr>
          <a:xfrm rot="3559955">
            <a:off x="-42012" y="-631342"/>
            <a:ext cx="1344348" cy="1995332"/>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06" name="Google Shape;706;p13"/>
          <p:cNvPicPr preferRelativeResize="0"/>
          <p:nvPr/>
        </p:nvPicPr>
        <p:blipFill>
          <a:blip r:embed="rId3">
            <a:alphaModFix amt="74000"/>
          </a:blip>
          <a:stretch>
            <a:fillRect/>
          </a:stretch>
        </p:blipFill>
        <p:spPr>
          <a:xfrm rot="-10024386">
            <a:off x="7156213" y="-1143378"/>
            <a:ext cx="2894879" cy="2593329"/>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5305666" y="-1758350"/>
            <a:ext cx="2894876" cy="2593327"/>
          </a:xfrm>
          <a:prstGeom prst="rect">
            <a:avLst/>
          </a:prstGeom>
          <a:noFill/>
          <a:ln>
            <a:noFill/>
          </a:ln>
        </p:spPr>
      </p:pic>
      <p:sp>
        <p:nvSpPr>
          <p:cNvPr id="708" name="Google Shape;708;p13"/>
          <p:cNvSpPr txBox="1">
            <a:spLocks noGrp="1"/>
          </p:cNvSpPr>
          <p:nvPr>
            <p:ph type="title" hasCustomPrompt="1"/>
          </p:nvPr>
        </p:nvSpPr>
        <p:spPr>
          <a:xfrm>
            <a:off x="3170031"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5686543"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5697526"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637282" y="34442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637282"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3170031"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416024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15" name="Google Shape;715;p13"/>
          <p:cNvSpPr txBox="1">
            <a:spLocks noGrp="1"/>
          </p:cNvSpPr>
          <p:nvPr>
            <p:ph type="subTitle" idx="1"/>
          </p:nvPr>
        </p:nvSpPr>
        <p:spPr>
          <a:xfrm>
            <a:off x="4160247"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6688381"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17" name="Google Shape;717;p13"/>
          <p:cNvSpPr txBox="1">
            <a:spLocks noGrp="1"/>
          </p:cNvSpPr>
          <p:nvPr>
            <p:ph type="subTitle" idx="9"/>
          </p:nvPr>
        </p:nvSpPr>
        <p:spPr>
          <a:xfrm>
            <a:off x="6688378"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150175" y="2700900"/>
            <a:ext cx="2525" cy="25"/>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719" name="Google Shape;719;p13"/>
          <p:cNvSpPr txBox="1">
            <a:spLocks noGrp="1"/>
          </p:cNvSpPr>
          <p:nvPr>
            <p:ph type="ctrTitle" idx="13"/>
          </p:nvPr>
        </p:nvSpPr>
        <p:spPr>
          <a:xfrm>
            <a:off x="6688650"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0" name="Google Shape;720;p13"/>
          <p:cNvSpPr txBox="1">
            <a:spLocks noGrp="1"/>
          </p:cNvSpPr>
          <p:nvPr>
            <p:ph type="subTitle" idx="14"/>
          </p:nvPr>
        </p:nvSpPr>
        <p:spPr>
          <a:xfrm>
            <a:off x="6688665"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162266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2" name="Google Shape;722;p13"/>
          <p:cNvSpPr txBox="1">
            <a:spLocks noGrp="1"/>
          </p:cNvSpPr>
          <p:nvPr>
            <p:ph type="subTitle" idx="16"/>
          </p:nvPr>
        </p:nvSpPr>
        <p:spPr>
          <a:xfrm>
            <a:off x="1622669"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1622668"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4" name="Google Shape;724;p13"/>
          <p:cNvSpPr txBox="1">
            <a:spLocks noGrp="1"/>
          </p:cNvSpPr>
          <p:nvPr>
            <p:ph type="subTitle" idx="18"/>
          </p:nvPr>
        </p:nvSpPr>
        <p:spPr>
          <a:xfrm>
            <a:off x="1622669"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4160243"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6" name="Google Shape;726;p13"/>
          <p:cNvSpPr txBox="1">
            <a:spLocks noGrp="1"/>
          </p:cNvSpPr>
          <p:nvPr>
            <p:ph type="subTitle" idx="20"/>
          </p:nvPr>
        </p:nvSpPr>
        <p:spPr>
          <a:xfrm>
            <a:off x="4160258"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720000" y="342524"/>
            <a:ext cx="77040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728"/>
        <p:cNvGrpSpPr/>
        <p:nvPr/>
      </p:nvGrpSpPr>
      <p:grpSpPr>
        <a:xfrm>
          <a:off x="0" y="0"/>
          <a:ext cx="0" cy="0"/>
          <a:chOff x="0" y="0"/>
          <a:chExt cx="0" cy="0"/>
        </a:xfrm>
      </p:grpSpPr>
      <p:pic>
        <p:nvPicPr>
          <p:cNvPr id="729" name="Google Shape;729;p14"/>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730" name="Google Shape;730;p14"/>
          <p:cNvGrpSpPr/>
          <p:nvPr/>
        </p:nvGrpSpPr>
        <p:grpSpPr>
          <a:xfrm rot="-987768">
            <a:off x="7751817" y="-266278"/>
            <a:ext cx="1344359" cy="1995308"/>
            <a:chOff x="272875" y="1527563"/>
            <a:chExt cx="255950" cy="455000"/>
          </a:xfrm>
        </p:grpSpPr>
        <p:sp>
          <p:nvSpPr>
            <p:cNvPr id="731" name="Google Shape;731;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66" name="Google Shape;766;p14"/>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767" name="Google Shape;767;p14"/>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768" name="Google Shape;768;p14"/>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CUSTOM_3_1">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7252441" y="4177105"/>
            <a:ext cx="3297389" cy="2276638"/>
          </a:xfrm>
          <a:prstGeom prst="rect">
            <a:avLst/>
          </a:prstGeom>
          <a:noFill/>
          <a:ln>
            <a:noFill/>
          </a:ln>
        </p:spPr>
      </p:pic>
      <p:grpSp>
        <p:nvGrpSpPr>
          <p:cNvPr id="772" name="Google Shape;772;p15"/>
          <p:cNvGrpSpPr/>
          <p:nvPr/>
        </p:nvGrpSpPr>
        <p:grpSpPr>
          <a:xfrm rot="2700046">
            <a:off x="8023488" y="3760130"/>
            <a:ext cx="1344367" cy="1995327"/>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08" name="Google Shape;808;p15"/>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810" name="Google Shape;810;p15"/>
          <p:cNvGrpSpPr/>
          <p:nvPr/>
        </p:nvGrpSpPr>
        <p:grpSpPr>
          <a:xfrm rot="-7181356">
            <a:off x="474922" y="-1462434"/>
            <a:ext cx="1344356" cy="2469645"/>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15"/>
          <p:cNvSpPr/>
          <p:nvPr/>
        </p:nvSpPr>
        <p:spPr>
          <a:xfrm rot="3011561">
            <a:off x="8384437" y="-796490"/>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5"/>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3">
  <p:cSld name="CUSTOM_3_1_1">
    <p:spTree>
      <p:nvGrpSpPr>
        <p:cNvPr id="1" name="Shape 848"/>
        <p:cNvGrpSpPr/>
        <p:nvPr/>
      </p:nvGrpSpPr>
      <p:grpSpPr>
        <a:xfrm>
          <a:off x="0" y="0"/>
          <a:ext cx="0" cy="0"/>
          <a:chOff x="0" y="0"/>
          <a:chExt cx="0" cy="0"/>
        </a:xfrm>
      </p:grpSpPr>
      <p:pic>
        <p:nvPicPr>
          <p:cNvPr id="849" name="Google Shape;849;p16"/>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850" name="Google Shape;850;p16"/>
          <p:cNvGrpSpPr/>
          <p:nvPr/>
        </p:nvGrpSpPr>
        <p:grpSpPr>
          <a:xfrm rot="-8099954">
            <a:off x="15431" y="-572435"/>
            <a:ext cx="1344367" cy="1995327"/>
            <a:chOff x="272875" y="1527563"/>
            <a:chExt cx="255950" cy="455000"/>
          </a:xfrm>
        </p:grpSpPr>
        <p:sp>
          <p:nvSpPr>
            <p:cNvPr id="851" name="Google Shape;851;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86" name="Google Shape;886;p16"/>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887" name="Google Shape;887;p16"/>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888" name="Google Shape;888;p16"/>
          <p:cNvGrpSpPr/>
          <p:nvPr/>
        </p:nvGrpSpPr>
        <p:grpSpPr>
          <a:xfrm flipH="1">
            <a:off x="-624375" y="3487614"/>
            <a:ext cx="1344377" cy="2469659"/>
            <a:chOff x="272875" y="1419395"/>
            <a:chExt cx="255950" cy="563168"/>
          </a:xfrm>
        </p:grpSpPr>
        <p:sp>
          <p:nvSpPr>
            <p:cNvPr id="889" name="Google Shape;889;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6"/>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6"/>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6"/>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6"/>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6"/>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6"/>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4" name="Google Shape;924;p16"/>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925" name="Google Shape;925;p16"/>
          <p:cNvSpPr/>
          <p:nvPr/>
        </p:nvSpPr>
        <p:spPr>
          <a:xfrm rot="231922" flipH="1">
            <a:off x="7469257" y="-6453732"/>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4">
  <p:cSld name="CUSTOM_3_1_1_1">
    <p:spTree>
      <p:nvGrpSpPr>
        <p:cNvPr id="1" name="Shape 926"/>
        <p:cNvGrpSpPr/>
        <p:nvPr/>
      </p:nvGrpSpPr>
      <p:grpSpPr>
        <a:xfrm>
          <a:off x="0" y="0"/>
          <a:ext cx="0" cy="0"/>
          <a:chOff x="0" y="0"/>
          <a:chExt cx="0" cy="0"/>
        </a:xfrm>
      </p:grpSpPr>
      <p:pic>
        <p:nvPicPr>
          <p:cNvPr id="927" name="Google Shape;927;p17"/>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928" name="Google Shape;928;p17"/>
          <p:cNvGrpSpPr/>
          <p:nvPr/>
        </p:nvGrpSpPr>
        <p:grpSpPr>
          <a:xfrm rot="-8099954">
            <a:off x="15431" y="-572435"/>
            <a:ext cx="1344367" cy="1995327"/>
            <a:chOff x="272875" y="1527563"/>
            <a:chExt cx="255950" cy="455000"/>
          </a:xfrm>
        </p:grpSpPr>
        <p:sp>
          <p:nvSpPr>
            <p:cNvPr id="929" name="Google Shape;929;p1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64" name="Google Shape;964;p17"/>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sp>
        <p:nvSpPr>
          <p:cNvPr id="965" name="Google Shape;965;p17"/>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66"/>
        <p:cNvGrpSpPr/>
        <p:nvPr/>
      </p:nvGrpSpPr>
      <p:grpSpPr>
        <a:xfrm>
          <a:off x="0" y="0"/>
          <a:ext cx="0" cy="0"/>
          <a:chOff x="0" y="0"/>
          <a:chExt cx="0" cy="0"/>
        </a:xfrm>
      </p:grpSpPr>
      <p:grpSp>
        <p:nvGrpSpPr>
          <p:cNvPr id="967" name="Google Shape;967;p18"/>
          <p:cNvGrpSpPr/>
          <p:nvPr/>
        </p:nvGrpSpPr>
        <p:grpSpPr>
          <a:xfrm>
            <a:off x="-1680776" y="-4224695"/>
            <a:ext cx="16179801" cy="13950337"/>
            <a:chOff x="-1680776" y="-4224695"/>
            <a:chExt cx="16179801" cy="13950337"/>
          </a:xfrm>
        </p:grpSpPr>
        <p:pic>
          <p:nvPicPr>
            <p:cNvPr id="968" name="Google Shape;968;p18"/>
            <p:cNvPicPr preferRelativeResize="0"/>
            <p:nvPr/>
          </p:nvPicPr>
          <p:blipFill>
            <a:blip r:embed="rId2">
              <a:alphaModFix/>
            </a:blip>
            <a:stretch>
              <a:fillRect/>
            </a:stretch>
          </p:blipFill>
          <p:spPr>
            <a:xfrm rot="-3224823">
              <a:off x="-140037" y="3490385"/>
              <a:ext cx="5882028" cy="4855725"/>
            </a:xfrm>
            <a:prstGeom prst="rect">
              <a:avLst/>
            </a:prstGeom>
            <a:noFill/>
            <a:ln>
              <a:noFill/>
            </a:ln>
          </p:spPr>
        </p:pic>
        <p:pic>
          <p:nvPicPr>
            <p:cNvPr id="969" name="Google Shape;969;p18"/>
            <p:cNvPicPr preferRelativeResize="0"/>
            <p:nvPr/>
          </p:nvPicPr>
          <p:blipFill>
            <a:blip r:embed="rId3">
              <a:alphaModFix amt="56000"/>
            </a:blip>
            <a:stretch>
              <a:fillRect/>
            </a:stretch>
          </p:blipFill>
          <p:spPr>
            <a:xfrm rot="10800000" flipH="1">
              <a:off x="7048980" y="-1210521"/>
              <a:ext cx="6114874" cy="5143500"/>
            </a:xfrm>
            <a:prstGeom prst="rect">
              <a:avLst/>
            </a:prstGeom>
            <a:noFill/>
            <a:ln>
              <a:noFill/>
            </a:ln>
          </p:spPr>
        </p:pic>
        <p:pic>
          <p:nvPicPr>
            <p:cNvPr id="970" name="Google Shape;970;p18"/>
            <p:cNvPicPr preferRelativeResize="0"/>
            <p:nvPr/>
          </p:nvPicPr>
          <p:blipFill>
            <a:blip r:embed="rId4">
              <a:alphaModFix amt="52000"/>
            </a:blip>
            <a:stretch>
              <a:fillRect/>
            </a:stretch>
          </p:blipFill>
          <p:spPr>
            <a:xfrm rot="5400000">
              <a:off x="5834261" y="-3262046"/>
              <a:ext cx="4474637" cy="5143502"/>
            </a:xfrm>
            <a:prstGeom prst="rect">
              <a:avLst/>
            </a:prstGeom>
            <a:noFill/>
            <a:ln>
              <a:noFill/>
            </a:ln>
          </p:spPr>
        </p:pic>
        <p:pic>
          <p:nvPicPr>
            <p:cNvPr id="971" name="Google Shape;971;p18"/>
            <p:cNvPicPr preferRelativeResize="0"/>
            <p:nvPr/>
          </p:nvPicPr>
          <p:blipFill>
            <a:blip r:embed="rId5">
              <a:alphaModFix amt="47000"/>
            </a:blip>
            <a:stretch>
              <a:fillRect/>
            </a:stretch>
          </p:blipFill>
          <p:spPr>
            <a:xfrm rot="-1342742">
              <a:off x="-977911" y="-3287812"/>
              <a:ext cx="5882021" cy="4855724"/>
            </a:xfrm>
            <a:prstGeom prst="rect">
              <a:avLst/>
            </a:prstGeom>
            <a:noFill/>
            <a:ln>
              <a:noFill/>
            </a:ln>
          </p:spPr>
        </p:pic>
        <p:pic>
          <p:nvPicPr>
            <p:cNvPr id="972" name="Google Shape;972;p18"/>
            <p:cNvPicPr preferRelativeResize="0"/>
            <p:nvPr/>
          </p:nvPicPr>
          <p:blipFill>
            <a:blip r:embed="rId6">
              <a:alphaModFix amt="58000"/>
            </a:blip>
            <a:stretch>
              <a:fillRect/>
            </a:stretch>
          </p:blipFill>
          <p:spPr>
            <a:xfrm rot="10599510">
              <a:off x="-546556" y="1325195"/>
              <a:ext cx="1787179" cy="4287368"/>
            </a:xfrm>
            <a:prstGeom prst="rect">
              <a:avLst/>
            </a:prstGeom>
            <a:noFill/>
            <a:ln>
              <a:noFill/>
            </a:ln>
          </p:spPr>
        </p:pic>
        <p:pic>
          <p:nvPicPr>
            <p:cNvPr id="973" name="Google Shape;973;p18"/>
            <p:cNvPicPr preferRelativeResize="0"/>
            <p:nvPr/>
          </p:nvPicPr>
          <p:blipFill>
            <a:blip r:embed="rId7">
              <a:alphaModFix amt="45000"/>
            </a:blip>
            <a:stretch>
              <a:fillRect/>
            </a:stretch>
          </p:blipFill>
          <p:spPr>
            <a:xfrm rot="380280">
              <a:off x="6197600" y="3797979"/>
              <a:ext cx="8158655" cy="3038274"/>
            </a:xfrm>
            <a:prstGeom prst="rect">
              <a:avLst/>
            </a:prstGeom>
            <a:noFill/>
            <a:ln>
              <a:noFill/>
            </a:ln>
          </p:spPr>
        </p:pic>
      </p:grpSp>
      <p:sp>
        <p:nvSpPr>
          <p:cNvPr id="974" name="Google Shape;974;p18"/>
          <p:cNvSpPr txBox="1">
            <a:spLocks noGrp="1"/>
          </p:cNvSpPr>
          <p:nvPr>
            <p:ph type="title"/>
          </p:nvPr>
        </p:nvSpPr>
        <p:spPr>
          <a:xfrm>
            <a:off x="2290050" y="3076083"/>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975" name="Google Shape;975;p18"/>
          <p:cNvSpPr txBox="1">
            <a:spLocks noGrp="1"/>
          </p:cNvSpPr>
          <p:nvPr>
            <p:ph type="subTitle" idx="1"/>
          </p:nvPr>
        </p:nvSpPr>
        <p:spPr>
          <a:xfrm>
            <a:off x="1605150" y="1547033"/>
            <a:ext cx="5933700" cy="180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976" name="Google Shape;976;p18"/>
          <p:cNvGrpSpPr/>
          <p:nvPr/>
        </p:nvGrpSpPr>
        <p:grpSpPr>
          <a:xfrm rot="5400065">
            <a:off x="8667137" y="-1129839"/>
            <a:ext cx="1344377" cy="1995312"/>
            <a:chOff x="272875" y="1527563"/>
            <a:chExt cx="255950" cy="455000"/>
          </a:xfrm>
        </p:grpSpPr>
        <p:sp>
          <p:nvSpPr>
            <p:cNvPr id="977" name="Google Shape;977;p1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2" name="Google Shape;1012;p18"/>
          <p:cNvSpPr/>
          <p:nvPr/>
        </p:nvSpPr>
        <p:spPr>
          <a:xfrm rot="-7373435">
            <a:off x="-1518218" y="3027895"/>
            <a:ext cx="2265005" cy="21657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1013"/>
        <p:cNvGrpSpPr/>
        <p:nvPr/>
      </p:nvGrpSpPr>
      <p:grpSpPr>
        <a:xfrm>
          <a:off x="0" y="0"/>
          <a:ext cx="0" cy="0"/>
          <a:chOff x="0" y="0"/>
          <a:chExt cx="0" cy="0"/>
        </a:xfrm>
      </p:grpSpPr>
      <p:pic>
        <p:nvPicPr>
          <p:cNvPr id="1014" name="Google Shape;1014;p19"/>
          <p:cNvPicPr preferRelativeResize="0"/>
          <p:nvPr/>
        </p:nvPicPr>
        <p:blipFill>
          <a:blip r:embed="rId2">
            <a:alphaModFix amt="66000"/>
          </a:blip>
          <a:stretch>
            <a:fillRect/>
          </a:stretch>
        </p:blipFill>
        <p:spPr>
          <a:xfrm rot="-2343514" flipH="1">
            <a:off x="-1156226" y="-1467160"/>
            <a:ext cx="3297389" cy="2276638"/>
          </a:xfrm>
          <a:prstGeom prst="rect">
            <a:avLst/>
          </a:prstGeom>
          <a:noFill/>
          <a:ln>
            <a:noFill/>
          </a:ln>
        </p:spPr>
      </p:pic>
      <p:pic>
        <p:nvPicPr>
          <p:cNvPr id="1015" name="Google Shape;1015;p19"/>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grpSp>
        <p:nvGrpSpPr>
          <p:cNvPr id="1016" name="Google Shape;1016;p19"/>
          <p:cNvGrpSpPr/>
          <p:nvPr/>
        </p:nvGrpSpPr>
        <p:grpSpPr>
          <a:xfrm rot="-8099954">
            <a:off x="25750" y="-768875"/>
            <a:ext cx="1344367" cy="1995327"/>
            <a:chOff x="272875" y="1527563"/>
            <a:chExt cx="255950" cy="455000"/>
          </a:xfrm>
        </p:grpSpPr>
        <p:sp>
          <p:nvSpPr>
            <p:cNvPr id="1017" name="Google Shape;1017;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52" name="Google Shape;1052;p19"/>
          <p:cNvPicPr preferRelativeResize="0"/>
          <p:nvPr/>
        </p:nvPicPr>
        <p:blipFill>
          <a:blip r:embed="rId3">
            <a:alphaModFix amt="74000"/>
          </a:blip>
          <a:stretch>
            <a:fillRect/>
          </a:stretch>
        </p:blipFill>
        <p:spPr>
          <a:xfrm rot="-6814727" flipH="1">
            <a:off x="7454267" y="-1182806"/>
            <a:ext cx="2894871" cy="2593322"/>
          </a:xfrm>
          <a:prstGeom prst="rect">
            <a:avLst/>
          </a:prstGeom>
          <a:noFill/>
          <a:ln>
            <a:noFill/>
          </a:ln>
        </p:spPr>
      </p:pic>
      <p:pic>
        <p:nvPicPr>
          <p:cNvPr id="1053" name="Google Shape;1053;p19"/>
          <p:cNvPicPr preferRelativeResize="0"/>
          <p:nvPr/>
        </p:nvPicPr>
        <p:blipFill>
          <a:blip r:embed="rId4">
            <a:alphaModFix amt="76000"/>
          </a:blip>
          <a:stretch>
            <a:fillRect/>
          </a:stretch>
        </p:blipFill>
        <p:spPr>
          <a:xfrm rot="-1136126">
            <a:off x="4365128" y="4231553"/>
            <a:ext cx="7605805" cy="2832382"/>
          </a:xfrm>
          <a:prstGeom prst="rect">
            <a:avLst/>
          </a:prstGeom>
          <a:noFill/>
          <a:ln>
            <a:noFill/>
          </a:ln>
        </p:spPr>
      </p:pic>
      <p:grpSp>
        <p:nvGrpSpPr>
          <p:cNvPr id="1054" name="Google Shape;1054;p19"/>
          <p:cNvGrpSpPr/>
          <p:nvPr/>
        </p:nvGrpSpPr>
        <p:grpSpPr>
          <a:xfrm rot="3618644">
            <a:off x="7686877" y="3841497"/>
            <a:ext cx="1344356" cy="2469645"/>
            <a:chOff x="272875" y="1419395"/>
            <a:chExt cx="255950" cy="563168"/>
          </a:xfrm>
        </p:grpSpPr>
        <p:sp>
          <p:nvSpPr>
            <p:cNvPr id="1055" name="Google Shape;1055;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0" name="Google Shape;1090;p19"/>
          <p:cNvSpPr txBox="1">
            <a:spLocks noGrp="1"/>
          </p:cNvSpPr>
          <p:nvPr>
            <p:ph type="title"/>
          </p:nvPr>
        </p:nvSpPr>
        <p:spPr>
          <a:xfrm>
            <a:off x="720000" y="2586216"/>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1" name="Google Shape;1091;p19"/>
          <p:cNvSpPr txBox="1">
            <a:spLocks noGrp="1"/>
          </p:cNvSpPr>
          <p:nvPr>
            <p:ph type="subTitle" idx="1"/>
          </p:nvPr>
        </p:nvSpPr>
        <p:spPr>
          <a:xfrm>
            <a:off x="7200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2" name="Google Shape;1092;p19"/>
          <p:cNvSpPr txBox="1">
            <a:spLocks noGrp="1"/>
          </p:cNvSpPr>
          <p:nvPr>
            <p:ph type="title" idx="2"/>
          </p:nvPr>
        </p:nvSpPr>
        <p:spPr>
          <a:xfrm>
            <a:off x="3403800" y="2586216"/>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3" name="Google Shape;1093;p19"/>
          <p:cNvSpPr txBox="1">
            <a:spLocks noGrp="1"/>
          </p:cNvSpPr>
          <p:nvPr>
            <p:ph type="subTitle" idx="3"/>
          </p:nvPr>
        </p:nvSpPr>
        <p:spPr>
          <a:xfrm>
            <a:off x="34038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4" name="Google Shape;1094;p19"/>
          <p:cNvSpPr txBox="1">
            <a:spLocks noGrp="1"/>
          </p:cNvSpPr>
          <p:nvPr>
            <p:ph type="title" idx="4"/>
          </p:nvPr>
        </p:nvSpPr>
        <p:spPr>
          <a:xfrm>
            <a:off x="6100400" y="2586209"/>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5" name="Google Shape;1095;p19"/>
          <p:cNvSpPr txBox="1">
            <a:spLocks noGrp="1"/>
          </p:cNvSpPr>
          <p:nvPr>
            <p:ph type="subTitle" idx="5"/>
          </p:nvPr>
        </p:nvSpPr>
        <p:spPr>
          <a:xfrm>
            <a:off x="61004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6" name="Google Shape;1096;p19"/>
          <p:cNvSpPr txBox="1">
            <a:spLocks noGrp="1"/>
          </p:cNvSpPr>
          <p:nvPr>
            <p:ph type="ctrTitle" idx="6"/>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097"/>
        <p:cNvGrpSpPr/>
        <p:nvPr/>
      </p:nvGrpSpPr>
      <p:grpSpPr>
        <a:xfrm>
          <a:off x="0" y="0"/>
          <a:ext cx="0" cy="0"/>
          <a:chOff x="0" y="0"/>
          <a:chExt cx="0" cy="0"/>
        </a:xfrm>
      </p:grpSpPr>
      <p:sp>
        <p:nvSpPr>
          <p:cNvPr id="1098" name="Google Shape;1098;p20"/>
          <p:cNvSpPr txBox="1">
            <a:spLocks noGrp="1"/>
          </p:cNvSpPr>
          <p:nvPr>
            <p:ph type="title"/>
          </p:nvPr>
        </p:nvSpPr>
        <p:spPr>
          <a:xfrm>
            <a:off x="1224826" y="1435461"/>
            <a:ext cx="2127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9" name="Google Shape;1099;p20"/>
          <p:cNvSpPr txBox="1">
            <a:spLocks noGrp="1"/>
          </p:cNvSpPr>
          <p:nvPr>
            <p:ph type="subTitle" idx="1"/>
          </p:nvPr>
        </p:nvSpPr>
        <p:spPr>
          <a:xfrm>
            <a:off x="1224829" y="1914654"/>
            <a:ext cx="2127000" cy="91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0" name="Google Shape;1100;p20"/>
          <p:cNvSpPr txBox="1">
            <a:spLocks noGrp="1"/>
          </p:cNvSpPr>
          <p:nvPr>
            <p:ph type="title" idx="2"/>
          </p:nvPr>
        </p:nvSpPr>
        <p:spPr>
          <a:xfrm>
            <a:off x="5826912" y="1435461"/>
            <a:ext cx="21270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01" name="Google Shape;1101;p20"/>
          <p:cNvSpPr txBox="1">
            <a:spLocks noGrp="1"/>
          </p:cNvSpPr>
          <p:nvPr>
            <p:ph type="subTitle" idx="3"/>
          </p:nvPr>
        </p:nvSpPr>
        <p:spPr>
          <a:xfrm>
            <a:off x="5826914" y="1914654"/>
            <a:ext cx="2127000" cy="912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2" name="Google Shape;1102;p20"/>
          <p:cNvSpPr txBox="1">
            <a:spLocks noGrp="1"/>
          </p:cNvSpPr>
          <p:nvPr>
            <p:ph type="title" idx="4"/>
          </p:nvPr>
        </p:nvSpPr>
        <p:spPr>
          <a:xfrm>
            <a:off x="1224826" y="2945751"/>
            <a:ext cx="2127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03" name="Google Shape;1103;p20"/>
          <p:cNvSpPr txBox="1">
            <a:spLocks noGrp="1"/>
          </p:cNvSpPr>
          <p:nvPr>
            <p:ph type="subTitle" idx="5"/>
          </p:nvPr>
        </p:nvSpPr>
        <p:spPr>
          <a:xfrm>
            <a:off x="1224829" y="3473670"/>
            <a:ext cx="2127000" cy="8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4" name="Google Shape;1104;p20"/>
          <p:cNvSpPr txBox="1">
            <a:spLocks noGrp="1"/>
          </p:cNvSpPr>
          <p:nvPr>
            <p:ph type="title" idx="6"/>
          </p:nvPr>
        </p:nvSpPr>
        <p:spPr>
          <a:xfrm>
            <a:off x="5826864" y="2945751"/>
            <a:ext cx="21270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05" name="Google Shape;1105;p20"/>
          <p:cNvSpPr txBox="1">
            <a:spLocks noGrp="1"/>
          </p:cNvSpPr>
          <p:nvPr>
            <p:ph type="subTitle" idx="7"/>
          </p:nvPr>
        </p:nvSpPr>
        <p:spPr>
          <a:xfrm>
            <a:off x="5826914" y="3473670"/>
            <a:ext cx="2127000" cy="84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06" name="Google Shape;1106;p20"/>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1107" name="Google Shape;1107;p20"/>
          <p:cNvGrpSpPr/>
          <p:nvPr/>
        </p:nvGrpSpPr>
        <p:grpSpPr>
          <a:xfrm rot="-8099954">
            <a:off x="15431" y="-572435"/>
            <a:ext cx="1344367" cy="1995327"/>
            <a:chOff x="272875" y="1527563"/>
            <a:chExt cx="255950" cy="455000"/>
          </a:xfrm>
        </p:grpSpPr>
        <p:sp>
          <p:nvSpPr>
            <p:cNvPr id="1108" name="Google Shape;1108;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43" name="Google Shape;1143;p20"/>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1144" name="Google Shape;1144;p20"/>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1145" name="Google Shape;1145;p20"/>
          <p:cNvGrpSpPr/>
          <p:nvPr/>
        </p:nvGrpSpPr>
        <p:grpSpPr>
          <a:xfrm flipH="1">
            <a:off x="-624375" y="3487614"/>
            <a:ext cx="1344377" cy="2469659"/>
            <a:chOff x="272875" y="1419395"/>
            <a:chExt cx="255950" cy="563168"/>
          </a:xfrm>
        </p:grpSpPr>
        <p:sp>
          <p:nvSpPr>
            <p:cNvPr id="1146" name="Google Shape;1146;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1" name="Google Shape;1181;p20"/>
          <p:cNvSpPr txBox="1">
            <a:spLocks noGrp="1"/>
          </p:cNvSpPr>
          <p:nvPr>
            <p:ph type="ctrTitle" idx="8"/>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182" name="Google Shape;1182;p20"/>
          <p:cNvSpPr/>
          <p:nvPr/>
        </p:nvSpPr>
        <p:spPr>
          <a:xfrm rot="3176794">
            <a:off x="7710596" y="4065984"/>
            <a:ext cx="2264986" cy="216574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345175" y="3258079"/>
            <a:ext cx="8158656" cy="3038275"/>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1630988" y="143888"/>
            <a:ext cx="5882026" cy="4855727"/>
          </a:xfrm>
          <a:prstGeom prst="rect">
            <a:avLst/>
          </a:prstGeom>
          <a:noFill/>
          <a:ln>
            <a:noFill/>
          </a:ln>
        </p:spPr>
      </p:pic>
      <p:sp>
        <p:nvSpPr>
          <p:cNvPr id="92" name="Google Shape;92;p3"/>
          <p:cNvSpPr/>
          <p:nvPr/>
        </p:nvSpPr>
        <p:spPr>
          <a:xfrm>
            <a:off x="4379243" y="-2465274"/>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3"/>
          <p:cNvGrpSpPr/>
          <p:nvPr/>
        </p:nvGrpSpPr>
        <p:grpSpPr>
          <a:xfrm rot="-2700000">
            <a:off x="473130" y="2695837"/>
            <a:ext cx="1344349" cy="2469678"/>
            <a:chOff x="272875" y="1419395"/>
            <a:chExt cx="255950" cy="563168"/>
          </a:xfrm>
        </p:grpSpPr>
        <p:sp>
          <p:nvSpPr>
            <p:cNvPr id="94" name="Google Shape;94;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3"/>
          <p:cNvGrpSpPr/>
          <p:nvPr/>
        </p:nvGrpSpPr>
        <p:grpSpPr>
          <a:xfrm rot="-2700000">
            <a:off x="8026513" y="-183341"/>
            <a:ext cx="1344349" cy="1995327"/>
            <a:chOff x="272875" y="1527563"/>
            <a:chExt cx="255950" cy="455000"/>
          </a:xfrm>
        </p:grpSpPr>
        <p:sp>
          <p:nvSpPr>
            <p:cNvPr id="130" name="Google Shape;130;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3"/>
          <p:cNvSpPr txBox="1">
            <a:spLocks noGrp="1"/>
          </p:cNvSpPr>
          <p:nvPr>
            <p:ph type="subTitle" idx="1"/>
          </p:nvPr>
        </p:nvSpPr>
        <p:spPr>
          <a:xfrm>
            <a:off x="2646000" y="3114137"/>
            <a:ext cx="3852000" cy="86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66" name="Google Shape;166;p3"/>
          <p:cNvSpPr txBox="1">
            <a:spLocks noGrp="1"/>
          </p:cNvSpPr>
          <p:nvPr>
            <p:ph type="ctrTitle"/>
          </p:nvPr>
        </p:nvSpPr>
        <p:spPr>
          <a:xfrm>
            <a:off x="2646000" y="2594236"/>
            <a:ext cx="3852000" cy="79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defRPr>
            </a:lvl1pPr>
            <a:lvl2pPr lvl="1" algn="ctr" rtl="0">
              <a:spcBef>
                <a:spcPts val="0"/>
              </a:spcBef>
              <a:spcAft>
                <a:spcPts val="0"/>
              </a:spcAft>
              <a:buClr>
                <a:srgbClr val="3C78D8"/>
              </a:buClr>
              <a:buSzPts val="800"/>
              <a:buNone/>
              <a:defRPr sz="800">
                <a:solidFill>
                  <a:srgbClr val="3C78D8"/>
                </a:solidFill>
              </a:defRPr>
            </a:lvl2pPr>
            <a:lvl3pPr lvl="2" algn="ctr" rtl="0">
              <a:spcBef>
                <a:spcPts val="0"/>
              </a:spcBef>
              <a:spcAft>
                <a:spcPts val="0"/>
              </a:spcAft>
              <a:buClr>
                <a:srgbClr val="3C78D8"/>
              </a:buClr>
              <a:buSzPts val="800"/>
              <a:buNone/>
              <a:defRPr sz="800">
                <a:solidFill>
                  <a:srgbClr val="3C78D8"/>
                </a:solidFill>
              </a:defRPr>
            </a:lvl3pPr>
            <a:lvl4pPr lvl="3" algn="ctr" rtl="0">
              <a:spcBef>
                <a:spcPts val="0"/>
              </a:spcBef>
              <a:spcAft>
                <a:spcPts val="0"/>
              </a:spcAft>
              <a:buClr>
                <a:srgbClr val="3C78D8"/>
              </a:buClr>
              <a:buSzPts val="800"/>
              <a:buNone/>
              <a:defRPr sz="800">
                <a:solidFill>
                  <a:srgbClr val="3C78D8"/>
                </a:solidFill>
              </a:defRPr>
            </a:lvl4pPr>
            <a:lvl5pPr lvl="4" algn="ctr" rtl="0">
              <a:spcBef>
                <a:spcPts val="0"/>
              </a:spcBef>
              <a:spcAft>
                <a:spcPts val="0"/>
              </a:spcAft>
              <a:buClr>
                <a:srgbClr val="3C78D8"/>
              </a:buClr>
              <a:buSzPts val="800"/>
              <a:buNone/>
              <a:defRPr sz="800">
                <a:solidFill>
                  <a:srgbClr val="3C78D8"/>
                </a:solidFill>
              </a:defRPr>
            </a:lvl5pPr>
            <a:lvl6pPr lvl="5" algn="ctr" rtl="0">
              <a:spcBef>
                <a:spcPts val="0"/>
              </a:spcBef>
              <a:spcAft>
                <a:spcPts val="0"/>
              </a:spcAft>
              <a:buClr>
                <a:srgbClr val="3C78D8"/>
              </a:buClr>
              <a:buSzPts val="800"/>
              <a:buNone/>
              <a:defRPr sz="800">
                <a:solidFill>
                  <a:srgbClr val="3C78D8"/>
                </a:solidFill>
              </a:defRPr>
            </a:lvl6pPr>
            <a:lvl7pPr lvl="6" algn="ctr" rtl="0">
              <a:spcBef>
                <a:spcPts val="0"/>
              </a:spcBef>
              <a:spcAft>
                <a:spcPts val="0"/>
              </a:spcAft>
              <a:buClr>
                <a:srgbClr val="3C78D8"/>
              </a:buClr>
              <a:buSzPts val="800"/>
              <a:buNone/>
              <a:defRPr sz="800">
                <a:solidFill>
                  <a:srgbClr val="3C78D8"/>
                </a:solidFill>
              </a:defRPr>
            </a:lvl7pPr>
            <a:lvl8pPr lvl="7" algn="ctr" rtl="0">
              <a:spcBef>
                <a:spcPts val="0"/>
              </a:spcBef>
              <a:spcAft>
                <a:spcPts val="0"/>
              </a:spcAft>
              <a:buClr>
                <a:srgbClr val="3C78D8"/>
              </a:buClr>
              <a:buSzPts val="800"/>
              <a:buNone/>
              <a:defRPr sz="800">
                <a:solidFill>
                  <a:srgbClr val="3C78D8"/>
                </a:solidFill>
              </a:defRPr>
            </a:lvl8pPr>
            <a:lvl9pPr lvl="8" algn="ctr" rtl="0">
              <a:spcBef>
                <a:spcPts val="0"/>
              </a:spcBef>
              <a:spcAft>
                <a:spcPts val="0"/>
              </a:spcAft>
              <a:buClr>
                <a:srgbClr val="3C78D8"/>
              </a:buClr>
              <a:buSzPts val="800"/>
              <a:buNone/>
              <a:defRPr sz="800">
                <a:solidFill>
                  <a:srgbClr val="3C78D8"/>
                </a:solidFill>
              </a:defRPr>
            </a:lvl9pPr>
          </a:lstStyle>
          <a:p>
            <a:endParaRPr/>
          </a:p>
        </p:txBody>
      </p:sp>
      <p:sp>
        <p:nvSpPr>
          <p:cNvPr id="167" name="Google Shape;167;p3"/>
          <p:cNvSpPr txBox="1">
            <a:spLocks noGrp="1"/>
          </p:cNvSpPr>
          <p:nvPr>
            <p:ph type="title" idx="2" hasCustomPrompt="1"/>
          </p:nvPr>
        </p:nvSpPr>
        <p:spPr>
          <a:xfrm>
            <a:off x="2646000" y="894175"/>
            <a:ext cx="3852000" cy="2031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15000">
                <a:solidFill>
                  <a:srgbClr val="1C4587"/>
                </a:solidFill>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1">
  <p:cSld name="BLANK_1_1_1_1_2">
    <p:spTree>
      <p:nvGrpSpPr>
        <p:cNvPr id="1" name="Shape 1183"/>
        <p:cNvGrpSpPr/>
        <p:nvPr/>
      </p:nvGrpSpPr>
      <p:grpSpPr>
        <a:xfrm>
          <a:off x="0" y="0"/>
          <a:ext cx="0" cy="0"/>
          <a:chOff x="0" y="0"/>
          <a:chExt cx="0" cy="0"/>
        </a:xfrm>
      </p:grpSpPr>
      <p:sp>
        <p:nvSpPr>
          <p:cNvPr id="1184" name="Google Shape;1184;p21"/>
          <p:cNvSpPr txBox="1">
            <a:spLocks noGrp="1"/>
          </p:cNvSpPr>
          <p:nvPr>
            <p:ph type="title"/>
          </p:nvPr>
        </p:nvSpPr>
        <p:spPr>
          <a:xfrm>
            <a:off x="1698617" y="1400049"/>
            <a:ext cx="286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85" name="Google Shape;1185;p21"/>
          <p:cNvSpPr txBox="1">
            <a:spLocks noGrp="1"/>
          </p:cNvSpPr>
          <p:nvPr>
            <p:ph type="subTitle" idx="1"/>
          </p:nvPr>
        </p:nvSpPr>
        <p:spPr>
          <a:xfrm>
            <a:off x="1698617" y="2015470"/>
            <a:ext cx="2867100" cy="9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86" name="Google Shape;1186;p21"/>
          <p:cNvSpPr txBox="1">
            <a:spLocks noGrp="1"/>
          </p:cNvSpPr>
          <p:nvPr>
            <p:ph type="title" idx="2"/>
          </p:nvPr>
        </p:nvSpPr>
        <p:spPr>
          <a:xfrm flipH="1">
            <a:off x="4593236" y="1400049"/>
            <a:ext cx="28671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87" name="Google Shape;1187;p21"/>
          <p:cNvSpPr txBox="1">
            <a:spLocks noGrp="1"/>
          </p:cNvSpPr>
          <p:nvPr>
            <p:ph type="subTitle" idx="3"/>
          </p:nvPr>
        </p:nvSpPr>
        <p:spPr>
          <a:xfrm>
            <a:off x="4593236" y="2015470"/>
            <a:ext cx="2867100" cy="912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88" name="Google Shape;1188;p21"/>
          <p:cNvSpPr txBox="1">
            <a:spLocks noGrp="1"/>
          </p:cNvSpPr>
          <p:nvPr>
            <p:ph type="title" idx="4"/>
          </p:nvPr>
        </p:nvSpPr>
        <p:spPr>
          <a:xfrm>
            <a:off x="1698617" y="3004407"/>
            <a:ext cx="286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89" name="Google Shape;1189;p21"/>
          <p:cNvSpPr txBox="1">
            <a:spLocks noGrp="1"/>
          </p:cNvSpPr>
          <p:nvPr>
            <p:ph type="subTitle" idx="5"/>
          </p:nvPr>
        </p:nvSpPr>
        <p:spPr>
          <a:xfrm>
            <a:off x="1698617" y="3619626"/>
            <a:ext cx="2867100" cy="9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90" name="Google Shape;1190;p21"/>
          <p:cNvSpPr txBox="1">
            <a:spLocks noGrp="1"/>
          </p:cNvSpPr>
          <p:nvPr>
            <p:ph type="title" idx="6"/>
          </p:nvPr>
        </p:nvSpPr>
        <p:spPr>
          <a:xfrm flipH="1">
            <a:off x="4593236" y="3004407"/>
            <a:ext cx="28671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91" name="Google Shape;1191;p21"/>
          <p:cNvSpPr txBox="1">
            <a:spLocks noGrp="1"/>
          </p:cNvSpPr>
          <p:nvPr>
            <p:ph type="subTitle" idx="7"/>
          </p:nvPr>
        </p:nvSpPr>
        <p:spPr>
          <a:xfrm>
            <a:off x="4593236" y="3619626"/>
            <a:ext cx="2867100" cy="912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92" name="Google Shape;1192;p21"/>
          <p:cNvPicPr preferRelativeResize="0"/>
          <p:nvPr/>
        </p:nvPicPr>
        <p:blipFill>
          <a:blip r:embed="rId2">
            <a:alphaModFix amt="47000"/>
          </a:blip>
          <a:stretch>
            <a:fillRect/>
          </a:stretch>
        </p:blipFill>
        <p:spPr>
          <a:xfrm rot="1331770">
            <a:off x="-1977764" y="3821949"/>
            <a:ext cx="2989902" cy="2468226"/>
          </a:xfrm>
          <a:prstGeom prst="rect">
            <a:avLst/>
          </a:prstGeom>
          <a:noFill/>
          <a:ln>
            <a:noFill/>
          </a:ln>
        </p:spPr>
      </p:pic>
      <p:grpSp>
        <p:nvGrpSpPr>
          <p:cNvPr id="1193" name="Google Shape;1193;p21"/>
          <p:cNvGrpSpPr/>
          <p:nvPr/>
        </p:nvGrpSpPr>
        <p:grpSpPr>
          <a:xfrm rot="-987768">
            <a:off x="-733895" y="3875634"/>
            <a:ext cx="1344359" cy="1995308"/>
            <a:chOff x="272875" y="1527563"/>
            <a:chExt cx="255950" cy="455000"/>
          </a:xfrm>
        </p:grpSpPr>
        <p:sp>
          <p:nvSpPr>
            <p:cNvPr id="1194" name="Google Shape;1194;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29" name="Google Shape;1229;p21"/>
          <p:cNvPicPr preferRelativeResize="0"/>
          <p:nvPr/>
        </p:nvPicPr>
        <p:blipFill>
          <a:blip r:embed="rId3">
            <a:alphaModFix amt="74000"/>
          </a:blip>
          <a:stretch>
            <a:fillRect/>
          </a:stretch>
        </p:blipFill>
        <p:spPr>
          <a:xfrm flipH="1">
            <a:off x="7809444" y="4139664"/>
            <a:ext cx="2894870" cy="2593321"/>
          </a:xfrm>
          <a:prstGeom prst="rect">
            <a:avLst/>
          </a:prstGeom>
          <a:noFill/>
          <a:ln>
            <a:noFill/>
          </a:ln>
        </p:spPr>
      </p:pic>
      <p:pic>
        <p:nvPicPr>
          <p:cNvPr id="1230" name="Google Shape;1230;p21"/>
          <p:cNvPicPr preferRelativeResize="0"/>
          <p:nvPr/>
        </p:nvPicPr>
        <p:blipFill>
          <a:blip r:embed="rId4">
            <a:alphaModFix amt="62000"/>
          </a:blip>
          <a:stretch>
            <a:fillRect/>
          </a:stretch>
        </p:blipFill>
        <p:spPr>
          <a:xfrm rot="9368145" flipH="1">
            <a:off x="-1509155" y="-1246007"/>
            <a:ext cx="2894870" cy="2593321"/>
          </a:xfrm>
          <a:prstGeom prst="rect">
            <a:avLst/>
          </a:prstGeom>
          <a:noFill/>
          <a:ln>
            <a:noFill/>
          </a:ln>
        </p:spPr>
      </p:pic>
      <p:grpSp>
        <p:nvGrpSpPr>
          <p:cNvPr id="1231" name="Google Shape;1231;p21"/>
          <p:cNvGrpSpPr/>
          <p:nvPr/>
        </p:nvGrpSpPr>
        <p:grpSpPr>
          <a:xfrm rot="5400065">
            <a:off x="8667137" y="-1129839"/>
            <a:ext cx="1344377" cy="1995312"/>
            <a:chOff x="272875" y="1527563"/>
            <a:chExt cx="255950" cy="455000"/>
          </a:xfrm>
        </p:grpSpPr>
        <p:sp>
          <p:nvSpPr>
            <p:cNvPr id="1232" name="Google Shape;1232;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67" name="Google Shape;1267;p21"/>
          <p:cNvPicPr preferRelativeResize="0"/>
          <p:nvPr/>
        </p:nvPicPr>
        <p:blipFill>
          <a:blip r:embed="rId2">
            <a:alphaModFix amt="47000"/>
          </a:blip>
          <a:stretch>
            <a:fillRect/>
          </a:stretch>
        </p:blipFill>
        <p:spPr>
          <a:xfrm rot="-10643014">
            <a:off x="7943421" y="-1509312"/>
            <a:ext cx="2989903" cy="2468227"/>
          </a:xfrm>
          <a:prstGeom prst="rect">
            <a:avLst/>
          </a:prstGeom>
          <a:noFill/>
          <a:ln>
            <a:noFill/>
          </a:ln>
        </p:spPr>
      </p:pic>
      <p:sp>
        <p:nvSpPr>
          <p:cNvPr id="1268" name="Google Shape;1268;p21"/>
          <p:cNvSpPr txBox="1">
            <a:spLocks noGrp="1"/>
          </p:cNvSpPr>
          <p:nvPr>
            <p:ph type="ctrTitle" idx="8"/>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269" name="Google Shape;1269;p21"/>
          <p:cNvSpPr/>
          <p:nvPr/>
        </p:nvSpPr>
        <p:spPr>
          <a:xfrm rot="-7373435">
            <a:off x="-1518218" y="3027895"/>
            <a:ext cx="2265005" cy="21657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
  <p:cSld name="BLANK_1_1_1_2_1_1">
    <p:spTree>
      <p:nvGrpSpPr>
        <p:cNvPr id="1" name="Shape 1270"/>
        <p:cNvGrpSpPr/>
        <p:nvPr/>
      </p:nvGrpSpPr>
      <p:grpSpPr>
        <a:xfrm>
          <a:off x="0" y="0"/>
          <a:ext cx="0" cy="0"/>
          <a:chOff x="0" y="0"/>
          <a:chExt cx="0" cy="0"/>
        </a:xfrm>
      </p:grpSpPr>
      <p:pic>
        <p:nvPicPr>
          <p:cNvPr id="1271" name="Google Shape;1271;p22"/>
          <p:cNvPicPr preferRelativeResize="0"/>
          <p:nvPr/>
        </p:nvPicPr>
        <p:blipFill>
          <a:blip r:embed="rId2">
            <a:alphaModFix amt="66000"/>
          </a:blip>
          <a:stretch>
            <a:fillRect/>
          </a:stretch>
        </p:blipFill>
        <p:spPr>
          <a:xfrm rot="-2343514" flipH="1">
            <a:off x="-1156226" y="-1467160"/>
            <a:ext cx="3297389" cy="2276638"/>
          </a:xfrm>
          <a:prstGeom prst="rect">
            <a:avLst/>
          </a:prstGeom>
          <a:noFill/>
          <a:ln>
            <a:noFill/>
          </a:ln>
        </p:spPr>
      </p:pic>
      <p:pic>
        <p:nvPicPr>
          <p:cNvPr id="1272" name="Google Shape;1272;p22"/>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grpSp>
        <p:nvGrpSpPr>
          <p:cNvPr id="1273" name="Google Shape;1273;p22"/>
          <p:cNvGrpSpPr/>
          <p:nvPr/>
        </p:nvGrpSpPr>
        <p:grpSpPr>
          <a:xfrm rot="-8099954">
            <a:off x="25750" y="-768875"/>
            <a:ext cx="1344367" cy="1995327"/>
            <a:chOff x="272875" y="1527563"/>
            <a:chExt cx="255950" cy="455000"/>
          </a:xfrm>
        </p:grpSpPr>
        <p:sp>
          <p:nvSpPr>
            <p:cNvPr id="1274" name="Google Shape;1274;p2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09" name="Google Shape;1309;p22"/>
          <p:cNvPicPr preferRelativeResize="0"/>
          <p:nvPr/>
        </p:nvPicPr>
        <p:blipFill>
          <a:blip r:embed="rId3">
            <a:alphaModFix amt="74000"/>
          </a:blip>
          <a:stretch>
            <a:fillRect/>
          </a:stretch>
        </p:blipFill>
        <p:spPr>
          <a:xfrm rot="-6814727" flipH="1">
            <a:off x="7454267" y="-1182806"/>
            <a:ext cx="2894871" cy="2593322"/>
          </a:xfrm>
          <a:prstGeom prst="rect">
            <a:avLst/>
          </a:prstGeom>
          <a:noFill/>
          <a:ln>
            <a:noFill/>
          </a:ln>
        </p:spPr>
      </p:pic>
      <p:pic>
        <p:nvPicPr>
          <p:cNvPr id="1310" name="Google Shape;1310;p22"/>
          <p:cNvPicPr preferRelativeResize="0"/>
          <p:nvPr/>
        </p:nvPicPr>
        <p:blipFill>
          <a:blip r:embed="rId4">
            <a:alphaModFix amt="76000"/>
          </a:blip>
          <a:stretch>
            <a:fillRect/>
          </a:stretch>
        </p:blipFill>
        <p:spPr>
          <a:xfrm rot="-1136126">
            <a:off x="4365128" y="4231553"/>
            <a:ext cx="7605805" cy="2832382"/>
          </a:xfrm>
          <a:prstGeom prst="rect">
            <a:avLst/>
          </a:prstGeom>
          <a:noFill/>
          <a:ln>
            <a:noFill/>
          </a:ln>
        </p:spPr>
      </p:pic>
      <p:grpSp>
        <p:nvGrpSpPr>
          <p:cNvPr id="1311" name="Google Shape;1311;p22"/>
          <p:cNvGrpSpPr/>
          <p:nvPr/>
        </p:nvGrpSpPr>
        <p:grpSpPr>
          <a:xfrm rot="3618644">
            <a:off x="7686877" y="3841497"/>
            <a:ext cx="1344356" cy="2469645"/>
            <a:chOff x="272875" y="1419395"/>
            <a:chExt cx="255950" cy="563168"/>
          </a:xfrm>
        </p:grpSpPr>
        <p:sp>
          <p:nvSpPr>
            <p:cNvPr id="1312" name="Google Shape;1312;p2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2"/>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2"/>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2"/>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2"/>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2"/>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2"/>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7" name="Google Shape;1347;p22"/>
          <p:cNvSpPr txBox="1">
            <a:spLocks noGrp="1"/>
          </p:cNvSpPr>
          <p:nvPr>
            <p:ph type="title"/>
          </p:nvPr>
        </p:nvSpPr>
        <p:spPr>
          <a:xfrm>
            <a:off x="730325" y="3530302"/>
            <a:ext cx="23364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348" name="Google Shape;1348;p22"/>
          <p:cNvSpPr txBox="1">
            <a:spLocks noGrp="1"/>
          </p:cNvSpPr>
          <p:nvPr>
            <p:ph type="subTitle" idx="1"/>
          </p:nvPr>
        </p:nvSpPr>
        <p:spPr>
          <a:xfrm>
            <a:off x="730325" y="3915850"/>
            <a:ext cx="2336400" cy="76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49" name="Google Shape;1349;p22"/>
          <p:cNvSpPr txBox="1">
            <a:spLocks noGrp="1"/>
          </p:cNvSpPr>
          <p:nvPr>
            <p:ph type="title" idx="2"/>
          </p:nvPr>
        </p:nvSpPr>
        <p:spPr>
          <a:xfrm>
            <a:off x="3405326" y="3530302"/>
            <a:ext cx="23364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350" name="Google Shape;1350;p22"/>
          <p:cNvSpPr txBox="1">
            <a:spLocks noGrp="1"/>
          </p:cNvSpPr>
          <p:nvPr>
            <p:ph type="subTitle" idx="3"/>
          </p:nvPr>
        </p:nvSpPr>
        <p:spPr>
          <a:xfrm>
            <a:off x="3405326" y="3915850"/>
            <a:ext cx="2336400" cy="76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51" name="Google Shape;1351;p22"/>
          <p:cNvSpPr txBox="1">
            <a:spLocks noGrp="1"/>
          </p:cNvSpPr>
          <p:nvPr>
            <p:ph type="title" idx="4"/>
          </p:nvPr>
        </p:nvSpPr>
        <p:spPr>
          <a:xfrm>
            <a:off x="6076283" y="3530302"/>
            <a:ext cx="23364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352" name="Google Shape;1352;p22"/>
          <p:cNvSpPr txBox="1">
            <a:spLocks noGrp="1"/>
          </p:cNvSpPr>
          <p:nvPr>
            <p:ph type="subTitle" idx="5"/>
          </p:nvPr>
        </p:nvSpPr>
        <p:spPr>
          <a:xfrm>
            <a:off x="6076283" y="3915850"/>
            <a:ext cx="2336400" cy="76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53" name="Google Shape;1353;p22"/>
          <p:cNvSpPr txBox="1">
            <a:spLocks noGrp="1"/>
          </p:cNvSpPr>
          <p:nvPr>
            <p:ph type="ctrTitle" idx="6"/>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354" name="Google Shape;1354;p22"/>
          <p:cNvSpPr txBox="1">
            <a:spLocks noGrp="1"/>
          </p:cNvSpPr>
          <p:nvPr>
            <p:ph type="title" idx="7"/>
          </p:nvPr>
        </p:nvSpPr>
        <p:spPr>
          <a:xfrm>
            <a:off x="730325" y="1813595"/>
            <a:ext cx="23364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355" name="Google Shape;1355;p22"/>
          <p:cNvSpPr txBox="1">
            <a:spLocks noGrp="1"/>
          </p:cNvSpPr>
          <p:nvPr>
            <p:ph type="subTitle" idx="8"/>
          </p:nvPr>
        </p:nvSpPr>
        <p:spPr>
          <a:xfrm>
            <a:off x="730325" y="2195913"/>
            <a:ext cx="2336400" cy="76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56" name="Google Shape;1356;p22"/>
          <p:cNvSpPr txBox="1">
            <a:spLocks noGrp="1"/>
          </p:cNvSpPr>
          <p:nvPr>
            <p:ph type="title" idx="9"/>
          </p:nvPr>
        </p:nvSpPr>
        <p:spPr>
          <a:xfrm>
            <a:off x="3405326" y="1813595"/>
            <a:ext cx="23364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357" name="Google Shape;1357;p22"/>
          <p:cNvSpPr txBox="1">
            <a:spLocks noGrp="1"/>
          </p:cNvSpPr>
          <p:nvPr>
            <p:ph type="subTitle" idx="13"/>
          </p:nvPr>
        </p:nvSpPr>
        <p:spPr>
          <a:xfrm>
            <a:off x="3405326" y="2195913"/>
            <a:ext cx="2336400" cy="76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58" name="Google Shape;1358;p22"/>
          <p:cNvSpPr txBox="1">
            <a:spLocks noGrp="1"/>
          </p:cNvSpPr>
          <p:nvPr>
            <p:ph type="title" idx="14"/>
          </p:nvPr>
        </p:nvSpPr>
        <p:spPr>
          <a:xfrm>
            <a:off x="6076283" y="1813595"/>
            <a:ext cx="2336400" cy="46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359" name="Google Shape;1359;p22"/>
          <p:cNvSpPr txBox="1">
            <a:spLocks noGrp="1"/>
          </p:cNvSpPr>
          <p:nvPr>
            <p:ph type="subTitle" idx="15"/>
          </p:nvPr>
        </p:nvSpPr>
        <p:spPr>
          <a:xfrm>
            <a:off x="6076283" y="2195913"/>
            <a:ext cx="2336400" cy="76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5">
  <p:cSld name="BLANK_1_1_1_1_1">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1641553" y="-1719908"/>
            <a:ext cx="3297389" cy="2276638"/>
          </a:xfrm>
          <a:prstGeom prst="rect">
            <a:avLst/>
          </a:prstGeom>
          <a:noFill/>
          <a:ln>
            <a:noFill/>
          </a:ln>
        </p:spPr>
      </p:pic>
      <p:grpSp>
        <p:nvGrpSpPr>
          <p:cNvPr id="1362" name="Google Shape;1362;p23"/>
          <p:cNvGrpSpPr/>
          <p:nvPr/>
        </p:nvGrpSpPr>
        <p:grpSpPr>
          <a:xfrm rot="-8099954">
            <a:off x="-459577" y="-1021623"/>
            <a:ext cx="1344367" cy="1995327"/>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98" name="Google Shape;1398;p23"/>
          <p:cNvPicPr preferRelativeResize="0"/>
          <p:nvPr/>
        </p:nvPicPr>
        <p:blipFill>
          <a:blip r:embed="rId3">
            <a:alphaModFix amt="74000"/>
          </a:blip>
          <a:stretch>
            <a:fillRect/>
          </a:stretch>
        </p:blipFill>
        <p:spPr>
          <a:xfrm rot="4990199" flipH="1">
            <a:off x="-1127360" y="4108621"/>
            <a:ext cx="2894870" cy="259332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7307615" y="-922016"/>
            <a:ext cx="2894870" cy="2593321"/>
          </a:xfrm>
          <a:prstGeom prst="rect">
            <a:avLst/>
          </a:prstGeom>
          <a:noFill/>
          <a:ln>
            <a:noFill/>
          </a:ln>
        </p:spPr>
      </p:pic>
      <p:sp>
        <p:nvSpPr>
          <p:cNvPr id="1400" name="Google Shape;1400;p23"/>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401" name="Google Shape;1401;p23"/>
          <p:cNvSpPr/>
          <p:nvPr/>
        </p:nvSpPr>
        <p:spPr>
          <a:xfrm rot="231922" flipH="1">
            <a:off x="7473457" y="-6437207"/>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2" name="Google Shape;1402;p23"/>
          <p:cNvPicPr preferRelativeResize="0"/>
          <p:nvPr/>
        </p:nvPicPr>
        <p:blipFill>
          <a:blip r:embed="rId2">
            <a:alphaModFix amt="66000"/>
          </a:blip>
          <a:stretch>
            <a:fillRect/>
          </a:stretch>
        </p:blipFill>
        <p:spPr>
          <a:xfrm rot="-2343514" flipH="1">
            <a:off x="7272347" y="3430567"/>
            <a:ext cx="3297389" cy="2276638"/>
          </a:xfrm>
          <a:prstGeom prst="rect">
            <a:avLst/>
          </a:prstGeom>
          <a:noFill/>
          <a:ln>
            <a:noFill/>
          </a:ln>
        </p:spPr>
      </p:pic>
      <p:grpSp>
        <p:nvGrpSpPr>
          <p:cNvPr id="1403" name="Google Shape;1403;p23"/>
          <p:cNvGrpSpPr/>
          <p:nvPr/>
        </p:nvGrpSpPr>
        <p:grpSpPr>
          <a:xfrm rot="-8099954">
            <a:off x="8454323" y="4128852"/>
            <a:ext cx="1344367" cy="1995327"/>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umber and text">
  <p:cSld name="BLANK_1_1_1_1_1_1">
    <p:spTree>
      <p:nvGrpSpPr>
        <p:cNvPr id="1" name="Shape 1439"/>
        <p:cNvGrpSpPr/>
        <p:nvPr/>
      </p:nvGrpSpPr>
      <p:grpSpPr>
        <a:xfrm>
          <a:off x="0" y="0"/>
          <a:ext cx="0" cy="0"/>
          <a:chOff x="0" y="0"/>
          <a:chExt cx="0" cy="0"/>
        </a:xfrm>
      </p:grpSpPr>
      <p:sp>
        <p:nvSpPr>
          <p:cNvPr id="1440" name="Google Shape;1440;p24"/>
          <p:cNvSpPr txBox="1">
            <a:spLocks noGrp="1"/>
          </p:cNvSpPr>
          <p:nvPr>
            <p:ph type="title" hasCustomPrompt="1"/>
          </p:nvPr>
        </p:nvSpPr>
        <p:spPr>
          <a:xfrm>
            <a:off x="3040947" y="1992075"/>
            <a:ext cx="11358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1" name="Google Shape;1441;p24"/>
          <p:cNvSpPr txBox="1">
            <a:spLocks noGrp="1"/>
          </p:cNvSpPr>
          <p:nvPr>
            <p:ph type="subTitle" idx="1"/>
          </p:nvPr>
        </p:nvSpPr>
        <p:spPr>
          <a:xfrm>
            <a:off x="4570802" y="3295975"/>
            <a:ext cx="19134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2" name="Google Shape;1442;p24"/>
          <p:cNvSpPr txBox="1">
            <a:spLocks noGrp="1"/>
          </p:cNvSpPr>
          <p:nvPr>
            <p:ph type="title" idx="2" hasCustomPrompt="1"/>
          </p:nvPr>
        </p:nvSpPr>
        <p:spPr>
          <a:xfrm>
            <a:off x="4959602" y="1992075"/>
            <a:ext cx="11358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3" name="Google Shape;1443;p24"/>
          <p:cNvSpPr txBox="1">
            <a:spLocks noGrp="1"/>
          </p:cNvSpPr>
          <p:nvPr>
            <p:ph type="subTitle" idx="3"/>
          </p:nvPr>
        </p:nvSpPr>
        <p:spPr>
          <a:xfrm>
            <a:off x="2645697" y="3295975"/>
            <a:ext cx="19263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4" name="Google Shape;1444;p24"/>
          <p:cNvSpPr txBox="1">
            <a:spLocks noGrp="1"/>
          </p:cNvSpPr>
          <p:nvPr>
            <p:ph type="title" idx="4" hasCustomPrompt="1"/>
          </p:nvPr>
        </p:nvSpPr>
        <p:spPr>
          <a:xfrm>
            <a:off x="6926450" y="1992075"/>
            <a:ext cx="10830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5" name="Google Shape;1445;p24"/>
          <p:cNvSpPr txBox="1">
            <a:spLocks noGrp="1"/>
          </p:cNvSpPr>
          <p:nvPr>
            <p:ph type="subTitle" idx="5"/>
          </p:nvPr>
        </p:nvSpPr>
        <p:spPr>
          <a:xfrm>
            <a:off x="6507950" y="3295975"/>
            <a:ext cx="19200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6" name="Google Shape;1446;p24"/>
          <p:cNvSpPr txBox="1">
            <a:spLocks noGrp="1"/>
          </p:cNvSpPr>
          <p:nvPr>
            <p:ph type="title" idx="6" hasCustomPrompt="1"/>
          </p:nvPr>
        </p:nvSpPr>
        <p:spPr>
          <a:xfrm>
            <a:off x="1146160" y="1992075"/>
            <a:ext cx="10830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7" name="Google Shape;1447;p24"/>
          <p:cNvSpPr txBox="1">
            <a:spLocks noGrp="1"/>
          </p:cNvSpPr>
          <p:nvPr>
            <p:ph type="subTitle" idx="7"/>
          </p:nvPr>
        </p:nvSpPr>
        <p:spPr>
          <a:xfrm>
            <a:off x="724510" y="3295975"/>
            <a:ext cx="19263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8" name="Google Shape;1448;p24"/>
          <p:cNvSpPr txBox="1">
            <a:spLocks noGrp="1"/>
          </p:cNvSpPr>
          <p:nvPr>
            <p:ph type="subTitle" idx="8"/>
          </p:nvPr>
        </p:nvSpPr>
        <p:spPr>
          <a:xfrm>
            <a:off x="722260" y="3632696"/>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4"/>
          <p:cNvSpPr txBox="1">
            <a:spLocks noGrp="1"/>
          </p:cNvSpPr>
          <p:nvPr>
            <p:ph type="subTitle" idx="9"/>
          </p:nvPr>
        </p:nvSpPr>
        <p:spPr>
          <a:xfrm>
            <a:off x="2643447" y="3632696"/>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0" name="Google Shape;1450;p24"/>
          <p:cNvSpPr txBox="1">
            <a:spLocks noGrp="1"/>
          </p:cNvSpPr>
          <p:nvPr>
            <p:ph type="subTitle" idx="13"/>
          </p:nvPr>
        </p:nvSpPr>
        <p:spPr>
          <a:xfrm>
            <a:off x="4562102" y="3632696"/>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4"/>
          <p:cNvSpPr txBox="1">
            <a:spLocks noGrp="1"/>
          </p:cNvSpPr>
          <p:nvPr>
            <p:ph type="subTitle" idx="14"/>
          </p:nvPr>
        </p:nvSpPr>
        <p:spPr>
          <a:xfrm>
            <a:off x="6502550" y="3632700"/>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52" name="Google Shape;1452;p24"/>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453" name="Google Shape;1453;p24"/>
          <p:cNvGrpSpPr/>
          <p:nvPr/>
        </p:nvGrpSpPr>
        <p:grpSpPr>
          <a:xfrm rot="-987768">
            <a:off x="7751817" y="-266278"/>
            <a:ext cx="1344359" cy="1995308"/>
            <a:chOff x="272875" y="1527563"/>
            <a:chExt cx="255950" cy="455000"/>
          </a:xfrm>
        </p:grpSpPr>
        <p:sp>
          <p:nvSpPr>
            <p:cNvPr id="1454" name="Google Shape;1454;p2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89" name="Google Shape;1489;p24"/>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490" name="Google Shape;1490;p24"/>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491" name="Google Shape;1491;p24"/>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4"/>
          <p:cNvSpPr txBox="1">
            <a:spLocks noGrp="1"/>
          </p:cNvSpPr>
          <p:nvPr>
            <p:ph type="ctrTitle" idx="15"/>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1">
  <p:cSld name="CUSTOM_1">
    <p:spTree>
      <p:nvGrpSpPr>
        <p:cNvPr id="1" name="Shape 1493"/>
        <p:cNvGrpSpPr/>
        <p:nvPr/>
      </p:nvGrpSpPr>
      <p:grpSpPr>
        <a:xfrm>
          <a:off x="0" y="0"/>
          <a:ext cx="0" cy="0"/>
          <a:chOff x="0" y="0"/>
          <a:chExt cx="0" cy="0"/>
        </a:xfrm>
      </p:grpSpPr>
      <p:sp>
        <p:nvSpPr>
          <p:cNvPr id="1494" name="Google Shape;1494;p25"/>
          <p:cNvSpPr txBox="1">
            <a:spLocks noGrp="1"/>
          </p:cNvSpPr>
          <p:nvPr>
            <p:ph type="subTitle" idx="1"/>
          </p:nvPr>
        </p:nvSpPr>
        <p:spPr>
          <a:xfrm>
            <a:off x="671450" y="2555700"/>
            <a:ext cx="3566700" cy="1166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95" name="Google Shape;1495;p25"/>
          <p:cNvSpPr txBox="1">
            <a:spLocks noGrp="1"/>
          </p:cNvSpPr>
          <p:nvPr>
            <p:ph type="ctrTitle"/>
          </p:nvPr>
        </p:nvSpPr>
        <p:spPr>
          <a:xfrm>
            <a:off x="671450" y="1875052"/>
            <a:ext cx="2604300" cy="573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pic>
        <p:nvPicPr>
          <p:cNvPr id="1496" name="Google Shape;1496;p25"/>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1497" name="Google Shape;1497;p25"/>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1498" name="Google Shape;1498;p25"/>
          <p:cNvGrpSpPr/>
          <p:nvPr/>
        </p:nvGrpSpPr>
        <p:grpSpPr>
          <a:xfrm rot="-2700000">
            <a:off x="8026513" y="-183341"/>
            <a:ext cx="1344349" cy="1995327"/>
            <a:chOff x="272875" y="1527563"/>
            <a:chExt cx="255950" cy="455000"/>
          </a:xfrm>
        </p:grpSpPr>
        <p:sp>
          <p:nvSpPr>
            <p:cNvPr id="1499" name="Google Shape;1499;p2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4" name="Google Shape;1534;p25"/>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35" name="Google Shape;1535;p25"/>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1536" name="Google Shape;1536;p25"/>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1537"/>
        <p:cNvGrpSpPr/>
        <p:nvPr/>
      </p:nvGrpSpPr>
      <p:grpSpPr>
        <a:xfrm>
          <a:off x="0" y="0"/>
          <a:ext cx="0" cy="0"/>
          <a:chOff x="0" y="0"/>
          <a:chExt cx="0" cy="0"/>
        </a:xfrm>
      </p:grpSpPr>
      <p:sp>
        <p:nvSpPr>
          <p:cNvPr id="1538" name="Google Shape;1538;p26"/>
          <p:cNvSpPr txBox="1">
            <a:spLocks noGrp="1"/>
          </p:cNvSpPr>
          <p:nvPr>
            <p:ph type="subTitle" idx="1"/>
          </p:nvPr>
        </p:nvSpPr>
        <p:spPr>
          <a:xfrm>
            <a:off x="544025" y="3120381"/>
            <a:ext cx="22860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39" name="Google Shape;1539;p26"/>
          <p:cNvSpPr txBox="1">
            <a:spLocks noGrp="1"/>
          </p:cNvSpPr>
          <p:nvPr>
            <p:ph type="subTitle" idx="2"/>
          </p:nvPr>
        </p:nvSpPr>
        <p:spPr>
          <a:xfrm>
            <a:off x="544025"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0" name="Google Shape;1540;p26"/>
          <p:cNvSpPr txBox="1">
            <a:spLocks noGrp="1"/>
          </p:cNvSpPr>
          <p:nvPr>
            <p:ph type="subTitle" idx="3"/>
          </p:nvPr>
        </p:nvSpPr>
        <p:spPr>
          <a:xfrm>
            <a:off x="3147280" y="3120381"/>
            <a:ext cx="24675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41" name="Google Shape;1541;p26"/>
          <p:cNvSpPr txBox="1">
            <a:spLocks noGrp="1"/>
          </p:cNvSpPr>
          <p:nvPr>
            <p:ph type="subTitle" idx="4"/>
          </p:nvPr>
        </p:nvSpPr>
        <p:spPr>
          <a:xfrm>
            <a:off x="3238030"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2" name="Google Shape;1542;p26"/>
          <p:cNvSpPr txBox="1">
            <a:spLocks noGrp="1"/>
          </p:cNvSpPr>
          <p:nvPr>
            <p:ph type="subTitle" idx="5"/>
          </p:nvPr>
        </p:nvSpPr>
        <p:spPr>
          <a:xfrm>
            <a:off x="5784651" y="3120381"/>
            <a:ext cx="24675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43" name="Google Shape;1543;p26"/>
          <p:cNvSpPr txBox="1">
            <a:spLocks noGrp="1"/>
          </p:cNvSpPr>
          <p:nvPr>
            <p:ph type="subTitle" idx="6"/>
          </p:nvPr>
        </p:nvSpPr>
        <p:spPr>
          <a:xfrm>
            <a:off x="5875400"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4" name="Google Shape;1544;p26"/>
          <p:cNvSpPr txBox="1">
            <a:spLocks noGrp="1"/>
          </p:cNvSpPr>
          <p:nvPr>
            <p:ph type="title" hasCustomPrompt="1"/>
          </p:nvPr>
        </p:nvSpPr>
        <p:spPr>
          <a:xfrm>
            <a:off x="3450130"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45" name="Google Shape;1545;p26"/>
          <p:cNvSpPr txBox="1">
            <a:spLocks noGrp="1"/>
          </p:cNvSpPr>
          <p:nvPr>
            <p:ph type="title" idx="7" hasCustomPrompt="1"/>
          </p:nvPr>
        </p:nvSpPr>
        <p:spPr>
          <a:xfrm>
            <a:off x="6087501"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46" name="Google Shape;1546;p26"/>
          <p:cNvSpPr txBox="1">
            <a:spLocks noGrp="1"/>
          </p:cNvSpPr>
          <p:nvPr>
            <p:ph type="title" idx="8" hasCustomPrompt="1"/>
          </p:nvPr>
        </p:nvSpPr>
        <p:spPr>
          <a:xfrm>
            <a:off x="756125"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pic>
        <p:nvPicPr>
          <p:cNvPr id="1547" name="Google Shape;1547;p26"/>
          <p:cNvPicPr preferRelativeResize="0"/>
          <p:nvPr/>
        </p:nvPicPr>
        <p:blipFill>
          <a:blip r:embed="rId2">
            <a:alphaModFix amt="66000"/>
          </a:blip>
          <a:stretch>
            <a:fillRect/>
          </a:stretch>
        </p:blipFill>
        <p:spPr>
          <a:xfrm rot="-2343514" flipH="1">
            <a:off x="-1641553" y="-1719908"/>
            <a:ext cx="3297389" cy="2276638"/>
          </a:xfrm>
          <a:prstGeom prst="rect">
            <a:avLst/>
          </a:prstGeom>
          <a:noFill/>
          <a:ln>
            <a:noFill/>
          </a:ln>
        </p:spPr>
      </p:pic>
      <p:grpSp>
        <p:nvGrpSpPr>
          <p:cNvPr id="1548" name="Google Shape;1548;p26"/>
          <p:cNvGrpSpPr/>
          <p:nvPr/>
        </p:nvGrpSpPr>
        <p:grpSpPr>
          <a:xfrm rot="-8099954">
            <a:off x="-459577" y="-1021623"/>
            <a:ext cx="1344367" cy="1995327"/>
            <a:chOff x="272875" y="1527563"/>
            <a:chExt cx="255950" cy="455000"/>
          </a:xfrm>
        </p:grpSpPr>
        <p:sp>
          <p:nvSpPr>
            <p:cNvPr id="1549" name="Google Shape;1549;p2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84" name="Google Shape;1584;p26"/>
          <p:cNvPicPr preferRelativeResize="0"/>
          <p:nvPr/>
        </p:nvPicPr>
        <p:blipFill>
          <a:blip r:embed="rId3">
            <a:alphaModFix amt="74000"/>
          </a:blip>
          <a:stretch>
            <a:fillRect/>
          </a:stretch>
        </p:blipFill>
        <p:spPr>
          <a:xfrm rot="4990199" flipH="1">
            <a:off x="-1127360" y="4108621"/>
            <a:ext cx="2894870" cy="2593321"/>
          </a:xfrm>
          <a:prstGeom prst="rect">
            <a:avLst/>
          </a:prstGeom>
          <a:noFill/>
          <a:ln>
            <a:noFill/>
          </a:ln>
        </p:spPr>
      </p:pic>
      <p:pic>
        <p:nvPicPr>
          <p:cNvPr id="1585" name="Google Shape;1585;p26"/>
          <p:cNvPicPr preferRelativeResize="0"/>
          <p:nvPr/>
        </p:nvPicPr>
        <p:blipFill>
          <a:blip r:embed="rId4">
            <a:alphaModFix amt="74000"/>
          </a:blip>
          <a:stretch>
            <a:fillRect/>
          </a:stretch>
        </p:blipFill>
        <p:spPr>
          <a:xfrm rot="4990199" flipH="1">
            <a:off x="7307615" y="-922016"/>
            <a:ext cx="2894870" cy="2593321"/>
          </a:xfrm>
          <a:prstGeom prst="rect">
            <a:avLst/>
          </a:prstGeom>
          <a:noFill/>
          <a:ln>
            <a:noFill/>
          </a:ln>
        </p:spPr>
      </p:pic>
      <p:sp>
        <p:nvSpPr>
          <p:cNvPr id="1586" name="Google Shape;1586;p26"/>
          <p:cNvSpPr txBox="1">
            <a:spLocks noGrp="1"/>
          </p:cNvSpPr>
          <p:nvPr>
            <p:ph type="ctrTitle" idx="9"/>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587" name="Google Shape;1587;p26"/>
          <p:cNvSpPr/>
          <p:nvPr/>
        </p:nvSpPr>
        <p:spPr>
          <a:xfrm rot="-2136675">
            <a:off x="7291512" y="4066884"/>
            <a:ext cx="2264977" cy="216573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
  <p:cSld name="CUSTOM_4">
    <p:spTree>
      <p:nvGrpSpPr>
        <p:cNvPr id="1" name="Shape 1588"/>
        <p:cNvGrpSpPr/>
        <p:nvPr/>
      </p:nvGrpSpPr>
      <p:grpSpPr>
        <a:xfrm>
          <a:off x="0" y="0"/>
          <a:ext cx="0" cy="0"/>
          <a:chOff x="0" y="0"/>
          <a:chExt cx="0" cy="0"/>
        </a:xfrm>
      </p:grpSpPr>
      <p:pic>
        <p:nvPicPr>
          <p:cNvPr id="1589" name="Google Shape;1589;p27"/>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1590" name="Google Shape;1590;p27"/>
          <p:cNvGrpSpPr/>
          <p:nvPr/>
        </p:nvGrpSpPr>
        <p:grpSpPr>
          <a:xfrm rot="-8099954">
            <a:off x="15431" y="-572435"/>
            <a:ext cx="1344367" cy="1995327"/>
            <a:chOff x="272875" y="1527563"/>
            <a:chExt cx="255950" cy="455000"/>
          </a:xfrm>
        </p:grpSpPr>
        <p:sp>
          <p:nvSpPr>
            <p:cNvPr id="1591" name="Google Shape;1591;p2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2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2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2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2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2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2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2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2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2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2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26" name="Google Shape;1626;p27"/>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1627" name="Google Shape;1627;p27"/>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1628" name="Google Shape;1628;p27"/>
          <p:cNvGrpSpPr/>
          <p:nvPr/>
        </p:nvGrpSpPr>
        <p:grpSpPr>
          <a:xfrm flipH="1">
            <a:off x="-624375" y="3487614"/>
            <a:ext cx="1344377" cy="2469659"/>
            <a:chOff x="272875" y="1419395"/>
            <a:chExt cx="255950" cy="563168"/>
          </a:xfrm>
        </p:grpSpPr>
        <p:sp>
          <p:nvSpPr>
            <p:cNvPr id="1629" name="Google Shape;1629;p2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27"/>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7"/>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7"/>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7"/>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7"/>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7"/>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4" name="Google Shape;1664;p27"/>
          <p:cNvSpPr txBox="1">
            <a:spLocks noGrp="1"/>
          </p:cNvSpPr>
          <p:nvPr>
            <p:ph type="title"/>
          </p:nvPr>
        </p:nvSpPr>
        <p:spPr>
          <a:xfrm>
            <a:off x="732375" y="1618170"/>
            <a:ext cx="3839700" cy="6291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65" name="Google Shape;1665;p27"/>
          <p:cNvSpPr txBox="1">
            <a:spLocks noGrp="1"/>
          </p:cNvSpPr>
          <p:nvPr>
            <p:ph type="subTitle" idx="1"/>
          </p:nvPr>
        </p:nvSpPr>
        <p:spPr>
          <a:xfrm>
            <a:off x="732375" y="2191200"/>
            <a:ext cx="7691700" cy="2031000"/>
          </a:xfrm>
          <a:prstGeom prst="rect">
            <a:avLst/>
          </a:prstGeom>
        </p:spPr>
        <p:txBody>
          <a:bodyPr spcFirstLastPara="1" wrap="square" lIns="91425" tIns="91425" rIns="91425" bIns="91425" anchor="t" anchorCtr="0">
            <a:noAutofit/>
          </a:bodyPr>
          <a:lstStyle>
            <a:lvl1pPr marR="50800" lvl="0" rtl="0">
              <a:lnSpc>
                <a:spcPct val="166000"/>
              </a:lnSpc>
              <a:spcBef>
                <a:spcPts val="0"/>
              </a:spcBef>
              <a:spcAft>
                <a:spcPts val="0"/>
              </a:spcAft>
              <a:buClr>
                <a:schemeClr val="lt2"/>
              </a:buClr>
              <a:buSzPts val="1400"/>
              <a:buChar char="●"/>
              <a:defRPr sz="1200"/>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1666" name="Google Shape;1666;p27"/>
          <p:cNvSpPr txBox="1">
            <a:spLocks noGrp="1"/>
          </p:cNvSpPr>
          <p:nvPr>
            <p:ph type="ctrTitle" idx="2"/>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667" name="Google Shape;1667;p27"/>
          <p:cNvSpPr/>
          <p:nvPr/>
        </p:nvSpPr>
        <p:spPr>
          <a:xfrm rot="9899989">
            <a:off x="7836136" y="407263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
  <p:cSld name="CUSTOM_4_1">
    <p:spTree>
      <p:nvGrpSpPr>
        <p:cNvPr id="1" name="Shape 1668"/>
        <p:cNvGrpSpPr/>
        <p:nvPr/>
      </p:nvGrpSpPr>
      <p:grpSpPr>
        <a:xfrm>
          <a:off x="0" y="0"/>
          <a:ext cx="0" cy="0"/>
          <a:chOff x="0" y="0"/>
          <a:chExt cx="0" cy="0"/>
        </a:xfrm>
      </p:grpSpPr>
      <p:pic>
        <p:nvPicPr>
          <p:cNvPr id="1669" name="Google Shape;1669;p28"/>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670" name="Google Shape;1670;p28"/>
          <p:cNvGrpSpPr/>
          <p:nvPr/>
        </p:nvGrpSpPr>
        <p:grpSpPr>
          <a:xfrm rot="-987768">
            <a:off x="7751817" y="-266278"/>
            <a:ext cx="1344359" cy="1995308"/>
            <a:chOff x="272875" y="1527563"/>
            <a:chExt cx="255950" cy="455000"/>
          </a:xfrm>
        </p:grpSpPr>
        <p:sp>
          <p:nvSpPr>
            <p:cNvPr id="1671" name="Google Shape;1671;p2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06" name="Google Shape;1706;p28"/>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707" name="Google Shape;1707;p28"/>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708" name="Google Shape;1708;p28"/>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8"/>
          <p:cNvSpPr txBox="1">
            <a:spLocks noGrp="1"/>
          </p:cNvSpPr>
          <p:nvPr>
            <p:ph type="title"/>
          </p:nvPr>
        </p:nvSpPr>
        <p:spPr>
          <a:xfrm>
            <a:off x="732375" y="1637495"/>
            <a:ext cx="38397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10" name="Google Shape;1710;p28"/>
          <p:cNvSpPr txBox="1">
            <a:spLocks noGrp="1"/>
          </p:cNvSpPr>
          <p:nvPr>
            <p:ph type="subTitle" idx="1"/>
          </p:nvPr>
        </p:nvSpPr>
        <p:spPr>
          <a:xfrm>
            <a:off x="475175" y="2194825"/>
            <a:ext cx="4096800" cy="2490300"/>
          </a:xfrm>
          <a:prstGeom prst="rect">
            <a:avLst/>
          </a:prstGeom>
        </p:spPr>
        <p:txBody>
          <a:bodyPr spcFirstLastPara="1" wrap="square" lIns="91425" tIns="91425" rIns="91425" bIns="91425" anchor="t" anchorCtr="0">
            <a:noAutofit/>
          </a:bodyPr>
          <a:lstStyle>
            <a:lvl1pPr marR="50800" lvl="0" rtl="0">
              <a:lnSpc>
                <a:spcPct val="100000"/>
              </a:lnSpc>
              <a:spcBef>
                <a:spcPts val="0"/>
              </a:spcBef>
              <a:spcAft>
                <a:spcPts val="0"/>
              </a:spcAft>
              <a:buClr>
                <a:schemeClr val="lt2"/>
              </a:buClr>
              <a:buSzPts val="1400"/>
              <a:buChar char="●"/>
              <a:defRPr sz="1200"/>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1711" name="Google Shape;1711;p28"/>
          <p:cNvSpPr txBox="1">
            <a:spLocks noGrp="1"/>
          </p:cNvSpPr>
          <p:nvPr>
            <p:ph type="title" idx="2"/>
          </p:nvPr>
        </p:nvSpPr>
        <p:spPr>
          <a:xfrm>
            <a:off x="4578150" y="1637495"/>
            <a:ext cx="38397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12" name="Google Shape;1712;p28"/>
          <p:cNvSpPr txBox="1">
            <a:spLocks noGrp="1"/>
          </p:cNvSpPr>
          <p:nvPr>
            <p:ph type="subTitle" idx="3"/>
          </p:nvPr>
        </p:nvSpPr>
        <p:spPr>
          <a:xfrm>
            <a:off x="4578150" y="2194825"/>
            <a:ext cx="4096800" cy="249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sz="1200"/>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1713" name="Google Shape;1713;p28"/>
          <p:cNvSpPr txBox="1">
            <a:spLocks noGrp="1"/>
          </p:cNvSpPr>
          <p:nvPr>
            <p:ph type="ctrTitle" idx="4"/>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2">
  <p:cSld name="CUSTOM_4_1_1_1">
    <p:spTree>
      <p:nvGrpSpPr>
        <p:cNvPr id="1" name="Shape 1714"/>
        <p:cNvGrpSpPr/>
        <p:nvPr/>
      </p:nvGrpSpPr>
      <p:grpSpPr>
        <a:xfrm>
          <a:off x="0" y="0"/>
          <a:ext cx="0" cy="0"/>
          <a:chOff x="0" y="0"/>
          <a:chExt cx="0" cy="0"/>
        </a:xfrm>
      </p:grpSpPr>
      <p:pic>
        <p:nvPicPr>
          <p:cNvPr id="1715" name="Google Shape;1715;p29"/>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716" name="Google Shape;1716;p29"/>
          <p:cNvGrpSpPr/>
          <p:nvPr/>
        </p:nvGrpSpPr>
        <p:grpSpPr>
          <a:xfrm rot="-987768">
            <a:off x="7751817" y="-266278"/>
            <a:ext cx="1344359" cy="1995308"/>
            <a:chOff x="272875" y="1527563"/>
            <a:chExt cx="255950" cy="455000"/>
          </a:xfrm>
        </p:grpSpPr>
        <p:sp>
          <p:nvSpPr>
            <p:cNvPr id="1717" name="Google Shape;1717;p2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52" name="Google Shape;1752;p29"/>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753" name="Google Shape;1753;p29"/>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754" name="Google Shape;1754;p29"/>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9"/>
          <p:cNvSpPr txBox="1">
            <a:spLocks noGrp="1"/>
          </p:cNvSpPr>
          <p:nvPr>
            <p:ph type="subTitle" idx="1"/>
          </p:nvPr>
        </p:nvSpPr>
        <p:spPr>
          <a:xfrm>
            <a:off x="724603" y="2240850"/>
            <a:ext cx="3181800" cy="123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400"/>
              <a:buChar char="●"/>
              <a:defRPr sz="1600"/>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1756" name="Google Shape;1756;p29"/>
          <p:cNvSpPr txBox="1">
            <a:spLocks noGrp="1"/>
          </p:cNvSpPr>
          <p:nvPr>
            <p:ph type="ctrTitle"/>
          </p:nvPr>
        </p:nvSpPr>
        <p:spPr>
          <a:xfrm>
            <a:off x="724603" y="1663050"/>
            <a:ext cx="31818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757" name="Google Shape;1757;p29"/>
          <p:cNvSpPr/>
          <p:nvPr/>
        </p:nvSpPr>
        <p:spPr>
          <a:xfrm rot="-4340781" flipH="1">
            <a:off x="3518" y="-5268942"/>
            <a:ext cx="4623974" cy="7256832"/>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
  <p:cSld name="BLANK_1_1_1_1_1_1_2_1">
    <p:spTree>
      <p:nvGrpSpPr>
        <p:cNvPr id="1" name="Shape 1758"/>
        <p:cNvGrpSpPr/>
        <p:nvPr/>
      </p:nvGrpSpPr>
      <p:grpSpPr>
        <a:xfrm>
          <a:off x="0" y="0"/>
          <a:ext cx="0" cy="0"/>
          <a:chOff x="0" y="0"/>
          <a:chExt cx="0" cy="0"/>
        </a:xfrm>
      </p:grpSpPr>
      <p:pic>
        <p:nvPicPr>
          <p:cNvPr id="1759" name="Google Shape;1759;p30"/>
          <p:cNvPicPr preferRelativeResize="0"/>
          <p:nvPr/>
        </p:nvPicPr>
        <p:blipFill>
          <a:blip r:embed="rId2">
            <a:alphaModFix amt="76000"/>
          </a:blip>
          <a:stretch>
            <a:fillRect/>
          </a:stretch>
        </p:blipFill>
        <p:spPr>
          <a:xfrm rot="2453973">
            <a:off x="1248590" y="2532214"/>
            <a:ext cx="4232748" cy="1576274"/>
          </a:xfrm>
          <a:prstGeom prst="rect">
            <a:avLst/>
          </a:prstGeom>
          <a:noFill/>
          <a:ln>
            <a:noFill/>
          </a:ln>
        </p:spPr>
      </p:pic>
      <p:pic>
        <p:nvPicPr>
          <p:cNvPr id="1760" name="Google Shape;1760;p30"/>
          <p:cNvPicPr preferRelativeResize="0"/>
          <p:nvPr/>
        </p:nvPicPr>
        <p:blipFill>
          <a:blip r:embed="rId2">
            <a:alphaModFix amt="76000"/>
          </a:blip>
          <a:stretch>
            <a:fillRect/>
          </a:stretch>
        </p:blipFill>
        <p:spPr>
          <a:xfrm rot="2453973">
            <a:off x="-1738310" y="4081814"/>
            <a:ext cx="4232748" cy="1576274"/>
          </a:xfrm>
          <a:prstGeom prst="rect">
            <a:avLst/>
          </a:prstGeom>
          <a:noFill/>
          <a:ln>
            <a:noFill/>
          </a:ln>
        </p:spPr>
      </p:pic>
      <p:pic>
        <p:nvPicPr>
          <p:cNvPr id="1761" name="Google Shape;1761;p30"/>
          <p:cNvPicPr preferRelativeResize="0"/>
          <p:nvPr/>
        </p:nvPicPr>
        <p:blipFill>
          <a:blip r:embed="rId3">
            <a:alphaModFix amt="76000"/>
          </a:blip>
          <a:stretch>
            <a:fillRect/>
          </a:stretch>
        </p:blipFill>
        <p:spPr>
          <a:xfrm rot="2453973">
            <a:off x="6716115" y="-248136"/>
            <a:ext cx="4232748" cy="1576274"/>
          </a:xfrm>
          <a:prstGeom prst="rect">
            <a:avLst/>
          </a:prstGeom>
          <a:noFill/>
          <a:ln>
            <a:noFill/>
          </a:ln>
        </p:spPr>
      </p:pic>
      <p:pic>
        <p:nvPicPr>
          <p:cNvPr id="1762" name="Google Shape;1762;p30"/>
          <p:cNvPicPr preferRelativeResize="0"/>
          <p:nvPr/>
        </p:nvPicPr>
        <p:blipFill>
          <a:blip r:embed="rId4">
            <a:alphaModFix amt="47000"/>
          </a:blip>
          <a:stretch>
            <a:fillRect/>
          </a:stretch>
        </p:blipFill>
        <p:spPr>
          <a:xfrm rot="10800000">
            <a:off x="1630988" y="143888"/>
            <a:ext cx="5882026" cy="4855727"/>
          </a:xfrm>
          <a:prstGeom prst="rect">
            <a:avLst/>
          </a:prstGeom>
          <a:noFill/>
          <a:ln>
            <a:noFill/>
          </a:ln>
        </p:spPr>
      </p:pic>
      <p:grpSp>
        <p:nvGrpSpPr>
          <p:cNvPr id="1763" name="Google Shape;1763;p30"/>
          <p:cNvGrpSpPr/>
          <p:nvPr/>
        </p:nvGrpSpPr>
        <p:grpSpPr>
          <a:xfrm rot="-2700000">
            <a:off x="167955" y="3080962"/>
            <a:ext cx="1344349" cy="2469678"/>
            <a:chOff x="272875" y="1419395"/>
            <a:chExt cx="255950" cy="563168"/>
          </a:xfrm>
        </p:grpSpPr>
        <p:sp>
          <p:nvSpPr>
            <p:cNvPr id="1764" name="Google Shape;1764;p3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9" name="Google Shape;1799;p30"/>
          <p:cNvGrpSpPr/>
          <p:nvPr/>
        </p:nvGrpSpPr>
        <p:grpSpPr>
          <a:xfrm rot="-2700000">
            <a:off x="8026513" y="-183341"/>
            <a:ext cx="1344349" cy="1995327"/>
            <a:chOff x="272875" y="1527563"/>
            <a:chExt cx="255950" cy="455000"/>
          </a:xfrm>
        </p:grpSpPr>
        <p:sp>
          <p:nvSpPr>
            <p:cNvPr id="1800" name="Google Shape;1800;p3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5" name="Google Shape;1835;p30"/>
          <p:cNvSpPr txBox="1">
            <a:spLocks noGrp="1"/>
          </p:cNvSpPr>
          <p:nvPr>
            <p:ph type="ctrTitle"/>
          </p:nvPr>
        </p:nvSpPr>
        <p:spPr>
          <a:xfrm>
            <a:off x="720000" y="540000"/>
            <a:ext cx="7704000" cy="135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836" name="Google Shape;1836;p30"/>
          <p:cNvSpPr txBox="1">
            <a:spLocks noGrp="1"/>
          </p:cNvSpPr>
          <p:nvPr>
            <p:ph type="subTitle" idx="1"/>
          </p:nvPr>
        </p:nvSpPr>
        <p:spPr>
          <a:xfrm>
            <a:off x="720000" y="2603948"/>
            <a:ext cx="7704000" cy="96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837" name="Google Shape;1837;p30"/>
          <p:cNvSpPr txBox="1"/>
          <p:nvPr/>
        </p:nvSpPr>
        <p:spPr>
          <a:xfrm>
            <a:off x="2646000" y="3628979"/>
            <a:ext cx="3852000" cy="67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2"/>
                </a:solidFill>
                <a:latin typeface="Open Sans SemiBold"/>
                <a:ea typeface="Open Sans SemiBold"/>
                <a:cs typeface="Open Sans SemiBold"/>
                <a:sym typeface="Open Sans SemiBold"/>
              </a:rPr>
              <a:t>CREDITS: This presentation template was created</a:t>
            </a:r>
            <a:r>
              <a:rPr lang="en" sz="1200" b="1">
                <a:solidFill>
                  <a:schemeClr val="dk2"/>
                </a:solidFill>
                <a:latin typeface="Open Sans"/>
                <a:ea typeface="Open Sans"/>
                <a:cs typeface="Open Sans"/>
                <a:sym typeface="Open Sans"/>
              </a:rPr>
              <a:t> </a:t>
            </a:r>
            <a:r>
              <a:rPr lang="en" sz="1200" b="1">
                <a:solidFill>
                  <a:schemeClr val="dk2"/>
                </a:solidFill>
                <a:uFill>
                  <a:noFill/>
                </a:uFill>
                <a:latin typeface="Open Sans"/>
                <a:ea typeface="Open Sans"/>
                <a:cs typeface="Open Sans"/>
                <a:sym typeface="Open Sans"/>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by Slidesgo,</a:t>
            </a:r>
            <a:r>
              <a:rPr lang="en" sz="1200" b="1">
                <a:solidFill>
                  <a:schemeClr val="dk2"/>
                </a:solidFill>
                <a:latin typeface="Open Sans"/>
                <a:ea typeface="Open Sans"/>
                <a:cs typeface="Open Sans"/>
                <a:sym typeface="Open Sans"/>
              </a:rPr>
              <a:t> </a:t>
            </a:r>
            <a:r>
              <a:rPr lang="en" sz="1200">
                <a:solidFill>
                  <a:schemeClr val="dk2"/>
                </a:solidFill>
                <a:latin typeface="Open Sans SemiBold"/>
                <a:ea typeface="Open Sans SemiBold"/>
                <a:cs typeface="Open Sans SemiBold"/>
                <a:sym typeface="Open Sans SemiBold"/>
              </a:rPr>
              <a:t>including icons</a:t>
            </a:r>
            <a:r>
              <a:rPr lang="en" sz="1200" b="1">
                <a:solidFill>
                  <a:schemeClr val="dk2"/>
                </a:solidFill>
                <a:latin typeface="Open Sans"/>
                <a:ea typeface="Open Sans"/>
                <a:cs typeface="Open Sans"/>
                <a:sym typeface="Open Sans"/>
              </a:rPr>
              <a:t> </a:t>
            </a:r>
            <a:r>
              <a:rPr lang="en" sz="1200" b="1">
                <a:solidFill>
                  <a:schemeClr val="dk2"/>
                </a:solidFill>
                <a:uFill>
                  <a:noFill/>
                </a:uFill>
                <a:latin typeface="Open Sans"/>
                <a:ea typeface="Open Sans"/>
                <a:cs typeface="Open Sans"/>
                <a:sym typeface="Open Sans"/>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by Flaticon,</a:t>
            </a:r>
            <a:r>
              <a:rPr lang="en" sz="1200" b="1">
                <a:solidFill>
                  <a:schemeClr val="dk2"/>
                </a:solidFill>
                <a:latin typeface="Open Sans"/>
                <a:ea typeface="Open Sans"/>
                <a:cs typeface="Open Sans"/>
                <a:sym typeface="Open Sans"/>
              </a:rPr>
              <a:t> i</a:t>
            </a:r>
            <a:r>
              <a:rPr lang="en" sz="1200">
                <a:solidFill>
                  <a:schemeClr val="dk2"/>
                </a:solidFill>
                <a:latin typeface="Open Sans SemiBold"/>
                <a:ea typeface="Open Sans SemiBold"/>
                <a:cs typeface="Open Sans SemiBold"/>
                <a:sym typeface="Open Sans SemiBold"/>
              </a:rPr>
              <a:t>nfographics &amp; images </a:t>
            </a:r>
            <a:r>
              <a:rPr lang="en" sz="1200" b="1">
                <a:solidFill>
                  <a:schemeClr val="dk2"/>
                </a:solidFill>
                <a:uFill>
                  <a:noFill/>
                </a:uFill>
                <a:latin typeface="Open Sans"/>
                <a:ea typeface="Open Sans"/>
                <a:cs typeface="Open Sans"/>
                <a:sym typeface="Open Sans"/>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by Freepik</a:t>
            </a:r>
            <a:r>
              <a:rPr lang="en" sz="1200" b="1">
                <a:solidFill>
                  <a:schemeClr val="dk2"/>
                </a:solidFill>
                <a:latin typeface="Open Sans"/>
                <a:ea typeface="Open Sans"/>
                <a:cs typeface="Open Sans"/>
                <a:sym typeface="Open Sans"/>
              </a:rPr>
              <a:t> </a:t>
            </a:r>
            <a:endParaRPr sz="1200" b="1">
              <a:solidFill>
                <a:schemeClr val="dk2"/>
              </a:solidFill>
              <a:latin typeface="Open Sans"/>
              <a:ea typeface="Open Sans"/>
              <a:cs typeface="Open Sans"/>
              <a:sym typeface="Open Sans"/>
            </a:endParaRPr>
          </a:p>
        </p:txBody>
      </p:sp>
      <p:sp>
        <p:nvSpPr>
          <p:cNvPr id="1838" name="Google Shape;1838;p30"/>
          <p:cNvSpPr/>
          <p:nvPr/>
        </p:nvSpPr>
        <p:spPr>
          <a:xfrm>
            <a:off x="5570568" y="-2413037"/>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720000" y="1055850"/>
            <a:ext cx="7704000" cy="3513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1"/>
              </a:buClr>
              <a:buSzPts val="1400"/>
              <a:buChar char="●"/>
              <a:defRPr sz="1200">
                <a:solidFill>
                  <a:srgbClr val="434343"/>
                </a:solidFill>
              </a:defRPr>
            </a:lvl1pPr>
            <a:lvl2pPr marL="914400" lvl="1" indent="-317500" rtl="0">
              <a:lnSpc>
                <a:spcPct val="100000"/>
              </a:lnSpc>
              <a:spcBef>
                <a:spcPts val="1600"/>
              </a:spcBef>
              <a:spcAft>
                <a:spcPts val="0"/>
              </a:spcAft>
              <a:buClr>
                <a:srgbClr val="434343"/>
              </a:buClr>
              <a:buSzPts val="1400"/>
              <a:buChar char="○"/>
              <a:defRPr>
                <a:solidFill>
                  <a:srgbClr val="434343"/>
                </a:solidFill>
              </a:defRPr>
            </a:lvl2pPr>
            <a:lvl3pPr marL="1371600" lvl="2" indent="-317500" rtl="0">
              <a:lnSpc>
                <a:spcPct val="100000"/>
              </a:lnSpc>
              <a:spcBef>
                <a:spcPts val="1600"/>
              </a:spcBef>
              <a:spcAft>
                <a:spcPts val="0"/>
              </a:spcAft>
              <a:buClr>
                <a:srgbClr val="434343"/>
              </a:buClr>
              <a:buSzPts val="1400"/>
              <a:buChar char="■"/>
              <a:defRPr>
                <a:solidFill>
                  <a:srgbClr val="434343"/>
                </a:solidFill>
              </a:defRPr>
            </a:lvl3pPr>
            <a:lvl4pPr marL="1828800" lvl="3" indent="-317500" rtl="0">
              <a:lnSpc>
                <a:spcPct val="100000"/>
              </a:lnSpc>
              <a:spcBef>
                <a:spcPts val="1600"/>
              </a:spcBef>
              <a:spcAft>
                <a:spcPts val="0"/>
              </a:spcAft>
              <a:buClr>
                <a:srgbClr val="434343"/>
              </a:buClr>
              <a:buSzPts val="1400"/>
              <a:buChar char="●"/>
              <a:defRPr>
                <a:solidFill>
                  <a:srgbClr val="434343"/>
                </a:solidFill>
              </a:defRPr>
            </a:lvl4pPr>
            <a:lvl5pPr marL="2286000" lvl="4" indent="-317500" rtl="0">
              <a:lnSpc>
                <a:spcPct val="100000"/>
              </a:lnSpc>
              <a:spcBef>
                <a:spcPts val="1600"/>
              </a:spcBef>
              <a:spcAft>
                <a:spcPts val="0"/>
              </a:spcAft>
              <a:buClr>
                <a:srgbClr val="434343"/>
              </a:buClr>
              <a:buSzPts val="1400"/>
              <a:buChar char="○"/>
              <a:defRPr>
                <a:solidFill>
                  <a:srgbClr val="434343"/>
                </a:solidFill>
              </a:defRPr>
            </a:lvl5pPr>
            <a:lvl6pPr marL="2743200" lvl="5" indent="-317500" rtl="0">
              <a:lnSpc>
                <a:spcPct val="100000"/>
              </a:lnSpc>
              <a:spcBef>
                <a:spcPts val="1600"/>
              </a:spcBef>
              <a:spcAft>
                <a:spcPts val="0"/>
              </a:spcAft>
              <a:buClr>
                <a:srgbClr val="434343"/>
              </a:buClr>
              <a:buSzPts val="1400"/>
              <a:buChar char="■"/>
              <a:defRPr>
                <a:solidFill>
                  <a:srgbClr val="434343"/>
                </a:solidFill>
              </a:defRPr>
            </a:lvl6pPr>
            <a:lvl7pPr marL="3200400" lvl="6" indent="-317500" rtl="0">
              <a:lnSpc>
                <a:spcPct val="100000"/>
              </a:lnSpc>
              <a:spcBef>
                <a:spcPts val="1600"/>
              </a:spcBef>
              <a:spcAft>
                <a:spcPts val="0"/>
              </a:spcAft>
              <a:buClr>
                <a:srgbClr val="434343"/>
              </a:buClr>
              <a:buSzPts val="1400"/>
              <a:buChar char="●"/>
              <a:defRPr>
                <a:solidFill>
                  <a:srgbClr val="434343"/>
                </a:solidFill>
              </a:defRPr>
            </a:lvl7pPr>
            <a:lvl8pPr marL="3657600" lvl="7" indent="-317500" rtl="0">
              <a:lnSpc>
                <a:spcPct val="100000"/>
              </a:lnSpc>
              <a:spcBef>
                <a:spcPts val="1600"/>
              </a:spcBef>
              <a:spcAft>
                <a:spcPts val="0"/>
              </a:spcAft>
              <a:buClr>
                <a:srgbClr val="434343"/>
              </a:buClr>
              <a:buSzPts val="1400"/>
              <a:buChar char="○"/>
              <a:defRPr>
                <a:solidFill>
                  <a:srgbClr val="434343"/>
                </a:solidFill>
              </a:defRPr>
            </a:lvl8pPr>
            <a:lvl9pPr marL="4114800" lvl="8" indent="-317500" rtl="0">
              <a:lnSpc>
                <a:spcPct val="100000"/>
              </a:lnSpc>
              <a:spcBef>
                <a:spcPts val="1600"/>
              </a:spcBef>
              <a:spcAft>
                <a:spcPts val="1600"/>
              </a:spcAft>
              <a:buClr>
                <a:srgbClr val="434343"/>
              </a:buClr>
              <a:buSzPts val="1400"/>
              <a:buChar char="■"/>
              <a:defRPr>
                <a:solidFill>
                  <a:srgbClr val="434343"/>
                </a:solidFill>
              </a:defRPr>
            </a:lvl9pPr>
          </a:lstStyle>
          <a:p>
            <a:endParaRPr/>
          </a:p>
        </p:txBody>
      </p:sp>
      <p:pic>
        <p:nvPicPr>
          <p:cNvPr id="170" name="Google Shape;170;p4"/>
          <p:cNvPicPr preferRelativeResize="0"/>
          <p:nvPr/>
        </p:nvPicPr>
        <p:blipFill>
          <a:blip r:embed="rId2">
            <a:alphaModFix amt="66000"/>
          </a:blip>
          <a:stretch>
            <a:fillRect/>
          </a:stretch>
        </p:blipFill>
        <p:spPr>
          <a:xfrm rot="1326165" flipH="1">
            <a:off x="7658780" y="-1091242"/>
            <a:ext cx="3297389" cy="2276634"/>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7116014" y="-515250"/>
            <a:ext cx="2894875" cy="2593326"/>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1959645" y="2413033"/>
            <a:ext cx="3297391" cy="2276632"/>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7156577" y="3425249"/>
            <a:ext cx="3632874" cy="2999026"/>
          </a:xfrm>
          <a:prstGeom prst="rect">
            <a:avLst/>
          </a:prstGeom>
          <a:noFill/>
          <a:ln>
            <a:noFill/>
          </a:ln>
        </p:spPr>
      </p:pic>
      <p:grpSp>
        <p:nvGrpSpPr>
          <p:cNvPr id="174" name="Google Shape;174;p4"/>
          <p:cNvGrpSpPr/>
          <p:nvPr/>
        </p:nvGrpSpPr>
        <p:grpSpPr>
          <a:xfrm>
            <a:off x="-624370" y="1649584"/>
            <a:ext cx="1344377" cy="1995312"/>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 name="Google Shape;210;p4"/>
          <p:cNvSpPr/>
          <p:nvPr/>
        </p:nvSpPr>
        <p:spPr>
          <a:xfrm rot="2491995">
            <a:off x="8061861" y="3895420"/>
            <a:ext cx="2265111" cy="2165862"/>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CUSTOM_5">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248590" y="2532214"/>
            <a:ext cx="4232748" cy="1576274"/>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1738310" y="4081814"/>
            <a:ext cx="4232748" cy="1576274"/>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6716115" y="-248136"/>
            <a:ext cx="4232748" cy="1576274"/>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1630988" y="143888"/>
            <a:ext cx="5882026" cy="4855727"/>
          </a:xfrm>
          <a:prstGeom prst="rect">
            <a:avLst/>
          </a:prstGeom>
          <a:noFill/>
          <a:ln>
            <a:noFill/>
          </a:ln>
        </p:spPr>
      </p:pic>
      <p:grpSp>
        <p:nvGrpSpPr>
          <p:cNvPr id="1844" name="Google Shape;1844;p31"/>
          <p:cNvGrpSpPr/>
          <p:nvPr/>
        </p:nvGrpSpPr>
        <p:grpSpPr>
          <a:xfrm rot="-2700000">
            <a:off x="167955" y="3080962"/>
            <a:ext cx="1344349" cy="2469678"/>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0" name="Google Shape;1880;p31"/>
          <p:cNvGrpSpPr/>
          <p:nvPr/>
        </p:nvGrpSpPr>
        <p:grpSpPr>
          <a:xfrm rot="-2700000">
            <a:off x="8026513" y="-183341"/>
            <a:ext cx="1344349" cy="1995327"/>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6" name="Google Shape;1916;p31"/>
          <p:cNvSpPr/>
          <p:nvPr/>
        </p:nvSpPr>
        <p:spPr>
          <a:xfrm>
            <a:off x="5570568" y="-2413037"/>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CUSTOM_5_1">
    <p:spTree>
      <p:nvGrpSpPr>
        <p:cNvPr id="1" name="Shape 1917"/>
        <p:cNvGrpSpPr/>
        <p:nvPr/>
      </p:nvGrpSpPr>
      <p:grpSpPr>
        <a:xfrm>
          <a:off x="0" y="0"/>
          <a:ext cx="0" cy="0"/>
          <a:chOff x="0" y="0"/>
          <a:chExt cx="0" cy="0"/>
        </a:xfrm>
      </p:grpSpPr>
      <p:pic>
        <p:nvPicPr>
          <p:cNvPr id="1918" name="Google Shape;1918;p32"/>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919" name="Google Shape;1919;p32"/>
          <p:cNvGrpSpPr/>
          <p:nvPr/>
        </p:nvGrpSpPr>
        <p:grpSpPr>
          <a:xfrm rot="-987768">
            <a:off x="7751817" y="-266278"/>
            <a:ext cx="1344359" cy="1995308"/>
            <a:chOff x="272875" y="1527563"/>
            <a:chExt cx="255950" cy="455000"/>
          </a:xfrm>
        </p:grpSpPr>
        <p:sp>
          <p:nvSpPr>
            <p:cNvPr id="1920" name="Google Shape;1920;p3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55" name="Google Shape;1955;p32"/>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956" name="Google Shape;1956;p32"/>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957" name="Google Shape;1957;p32"/>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2">
  <p:cSld name="CUSTOM_5_1_1">
    <p:spTree>
      <p:nvGrpSpPr>
        <p:cNvPr id="1"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1960" name="Google Shape;1960;p33"/>
          <p:cNvGrpSpPr/>
          <p:nvPr/>
        </p:nvGrpSpPr>
        <p:grpSpPr>
          <a:xfrm rot="-8099954">
            <a:off x="15431" y="-572435"/>
            <a:ext cx="1344367" cy="1995327"/>
            <a:chOff x="272875" y="1527563"/>
            <a:chExt cx="255950" cy="455000"/>
          </a:xfrm>
        </p:grpSpPr>
        <p:sp>
          <p:nvSpPr>
            <p:cNvPr id="1961" name="Google Shape;196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96" name="Google Shape;1996;p33"/>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1998" name="Google Shape;1998;p33"/>
          <p:cNvGrpSpPr/>
          <p:nvPr/>
        </p:nvGrpSpPr>
        <p:grpSpPr>
          <a:xfrm flipH="1">
            <a:off x="-624375" y="3487614"/>
            <a:ext cx="1344377" cy="2469659"/>
            <a:chOff x="272875" y="1419395"/>
            <a:chExt cx="255950" cy="563168"/>
          </a:xfrm>
        </p:grpSpPr>
        <p:sp>
          <p:nvSpPr>
            <p:cNvPr id="1999" name="Google Shape;1999;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3">
  <p:cSld name="CUSTOM_5_1_1_1">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2037" name="Google Shape;2037;p34"/>
          <p:cNvGrpSpPr/>
          <p:nvPr/>
        </p:nvGrpSpPr>
        <p:grpSpPr>
          <a:xfrm rot="-2700000">
            <a:off x="8026513" y="-183341"/>
            <a:ext cx="1344349" cy="1995327"/>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3" name="Google Shape;2073;p34"/>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74" name="Google Shape;2074;p34"/>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4">
  <p:cSld name="CUSTOM_4_1_1_2">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2078" name="Google Shape;2078;p35"/>
          <p:cNvGrpSpPr/>
          <p:nvPr/>
        </p:nvGrpSpPr>
        <p:grpSpPr>
          <a:xfrm rot="-987768">
            <a:off x="7751817" y="-266278"/>
            <a:ext cx="1344359" cy="1995308"/>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14" name="Google Shape;2114;p35"/>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2116" name="Google Shape;2116;p35"/>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2"/>
        <p:cNvGrpSpPr/>
        <p:nvPr/>
      </p:nvGrpSpPr>
      <p:grpSpPr>
        <a:xfrm>
          <a:off x="0" y="0"/>
          <a:ext cx="0" cy="0"/>
          <a:chOff x="0" y="0"/>
          <a:chExt cx="0" cy="0"/>
        </a:xfrm>
      </p:grpSpPr>
      <p:sp>
        <p:nvSpPr>
          <p:cNvPr id="213" name="Google Shape;213;p5"/>
          <p:cNvSpPr txBox="1">
            <a:spLocks noGrp="1"/>
          </p:cNvSpPr>
          <p:nvPr>
            <p:ph type="subTitle" idx="1"/>
          </p:nvPr>
        </p:nvSpPr>
        <p:spPr>
          <a:xfrm>
            <a:off x="1944337" y="3168343"/>
            <a:ext cx="1532400" cy="479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600" b="1">
                <a:latin typeface="Josefin Sans"/>
                <a:ea typeface="Josefin Sans"/>
                <a:cs typeface="Josefin Sans"/>
                <a:sym typeface="Josefin Sans"/>
              </a:defRPr>
            </a:lvl1pPr>
            <a:lvl2pPr lvl="1" algn="ctr" rtl="0">
              <a:lnSpc>
                <a:spcPct val="100000"/>
              </a:lnSpc>
              <a:spcBef>
                <a:spcPts val="0"/>
              </a:spcBef>
              <a:spcAft>
                <a:spcPts val="0"/>
              </a:spcAft>
              <a:buNone/>
              <a:defRPr sz="1600" b="1">
                <a:latin typeface="Josefin Sans"/>
                <a:ea typeface="Josefin Sans"/>
                <a:cs typeface="Josefin Sans"/>
                <a:sym typeface="Josefin Sans"/>
              </a:defRPr>
            </a:lvl2pPr>
            <a:lvl3pPr lvl="2" algn="ctr" rtl="0">
              <a:lnSpc>
                <a:spcPct val="100000"/>
              </a:lnSpc>
              <a:spcBef>
                <a:spcPts val="0"/>
              </a:spcBef>
              <a:spcAft>
                <a:spcPts val="0"/>
              </a:spcAft>
              <a:buNone/>
              <a:defRPr sz="1600" b="1">
                <a:latin typeface="Josefin Sans"/>
                <a:ea typeface="Josefin Sans"/>
                <a:cs typeface="Josefin Sans"/>
                <a:sym typeface="Josefin Sans"/>
              </a:defRPr>
            </a:lvl3pPr>
            <a:lvl4pPr lvl="3" algn="ctr" rtl="0">
              <a:lnSpc>
                <a:spcPct val="100000"/>
              </a:lnSpc>
              <a:spcBef>
                <a:spcPts val="0"/>
              </a:spcBef>
              <a:spcAft>
                <a:spcPts val="0"/>
              </a:spcAft>
              <a:buNone/>
              <a:defRPr sz="1600" b="1">
                <a:latin typeface="Josefin Sans"/>
                <a:ea typeface="Josefin Sans"/>
                <a:cs typeface="Josefin Sans"/>
                <a:sym typeface="Josefin Sans"/>
              </a:defRPr>
            </a:lvl4pPr>
            <a:lvl5pPr lvl="4" algn="ctr" rtl="0">
              <a:lnSpc>
                <a:spcPct val="100000"/>
              </a:lnSpc>
              <a:spcBef>
                <a:spcPts val="0"/>
              </a:spcBef>
              <a:spcAft>
                <a:spcPts val="0"/>
              </a:spcAft>
              <a:buNone/>
              <a:defRPr sz="1600" b="1">
                <a:latin typeface="Josefin Sans"/>
                <a:ea typeface="Josefin Sans"/>
                <a:cs typeface="Josefin Sans"/>
                <a:sym typeface="Josefin Sans"/>
              </a:defRPr>
            </a:lvl5pPr>
            <a:lvl6pPr lvl="5" algn="ctr" rtl="0">
              <a:lnSpc>
                <a:spcPct val="100000"/>
              </a:lnSpc>
              <a:spcBef>
                <a:spcPts val="0"/>
              </a:spcBef>
              <a:spcAft>
                <a:spcPts val="0"/>
              </a:spcAft>
              <a:buNone/>
              <a:defRPr sz="1600" b="1">
                <a:latin typeface="Josefin Sans"/>
                <a:ea typeface="Josefin Sans"/>
                <a:cs typeface="Josefin Sans"/>
                <a:sym typeface="Josefin Sans"/>
              </a:defRPr>
            </a:lvl6pPr>
            <a:lvl7pPr lvl="6" algn="ctr" rtl="0">
              <a:lnSpc>
                <a:spcPct val="100000"/>
              </a:lnSpc>
              <a:spcBef>
                <a:spcPts val="0"/>
              </a:spcBef>
              <a:spcAft>
                <a:spcPts val="0"/>
              </a:spcAft>
              <a:buNone/>
              <a:defRPr sz="1600" b="1">
                <a:latin typeface="Josefin Sans"/>
                <a:ea typeface="Josefin Sans"/>
                <a:cs typeface="Josefin Sans"/>
                <a:sym typeface="Josefin Sans"/>
              </a:defRPr>
            </a:lvl7pPr>
            <a:lvl8pPr lvl="7" algn="ctr" rtl="0">
              <a:lnSpc>
                <a:spcPct val="100000"/>
              </a:lnSpc>
              <a:spcBef>
                <a:spcPts val="0"/>
              </a:spcBef>
              <a:spcAft>
                <a:spcPts val="0"/>
              </a:spcAft>
              <a:buNone/>
              <a:defRPr sz="1600" b="1">
                <a:latin typeface="Josefin Sans"/>
                <a:ea typeface="Josefin Sans"/>
                <a:cs typeface="Josefin Sans"/>
                <a:sym typeface="Josefin Sans"/>
              </a:defRPr>
            </a:lvl8pPr>
            <a:lvl9pPr lvl="8" algn="ctr" rtl="0">
              <a:lnSpc>
                <a:spcPct val="100000"/>
              </a:lnSpc>
              <a:spcBef>
                <a:spcPts val="0"/>
              </a:spcBef>
              <a:spcAft>
                <a:spcPts val="0"/>
              </a:spcAft>
              <a:buNone/>
              <a:defRPr sz="1600" b="1">
                <a:latin typeface="Josefin Sans"/>
                <a:ea typeface="Josefin Sans"/>
                <a:cs typeface="Josefin Sans"/>
                <a:sym typeface="Josefin Sans"/>
              </a:defRPr>
            </a:lvl9pPr>
          </a:lstStyle>
          <a:p>
            <a:endParaRPr/>
          </a:p>
        </p:txBody>
      </p:sp>
      <p:sp>
        <p:nvSpPr>
          <p:cNvPr id="214" name="Google Shape;214;p5"/>
          <p:cNvSpPr txBox="1">
            <a:spLocks noGrp="1"/>
          </p:cNvSpPr>
          <p:nvPr>
            <p:ph type="subTitle" idx="2"/>
          </p:nvPr>
        </p:nvSpPr>
        <p:spPr>
          <a:xfrm>
            <a:off x="1381688" y="3559333"/>
            <a:ext cx="2657700" cy="10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215" name="Google Shape;215;p5"/>
          <p:cNvSpPr txBox="1">
            <a:spLocks noGrp="1"/>
          </p:cNvSpPr>
          <p:nvPr>
            <p:ph type="subTitle" idx="3"/>
          </p:nvPr>
        </p:nvSpPr>
        <p:spPr>
          <a:xfrm flipH="1">
            <a:off x="5667265" y="3168343"/>
            <a:ext cx="1532400" cy="479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600" b="1">
                <a:latin typeface="Josefin Sans"/>
                <a:ea typeface="Josefin Sans"/>
                <a:cs typeface="Josefin Sans"/>
                <a:sym typeface="Josefin Sans"/>
              </a:defRPr>
            </a:lvl1pPr>
            <a:lvl2pPr lvl="1" algn="ctr" rtl="0">
              <a:lnSpc>
                <a:spcPct val="100000"/>
              </a:lnSpc>
              <a:spcBef>
                <a:spcPts val="0"/>
              </a:spcBef>
              <a:spcAft>
                <a:spcPts val="0"/>
              </a:spcAft>
              <a:buNone/>
              <a:defRPr sz="1600" b="1">
                <a:latin typeface="Josefin Sans"/>
                <a:ea typeface="Josefin Sans"/>
                <a:cs typeface="Josefin Sans"/>
                <a:sym typeface="Josefin Sans"/>
              </a:defRPr>
            </a:lvl2pPr>
            <a:lvl3pPr lvl="2" algn="ctr" rtl="0">
              <a:lnSpc>
                <a:spcPct val="100000"/>
              </a:lnSpc>
              <a:spcBef>
                <a:spcPts val="0"/>
              </a:spcBef>
              <a:spcAft>
                <a:spcPts val="0"/>
              </a:spcAft>
              <a:buNone/>
              <a:defRPr sz="1600" b="1">
                <a:latin typeface="Josefin Sans"/>
                <a:ea typeface="Josefin Sans"/>
                <a:cs typeface="Josefin Sans"/>
                <a:sym typeface="Josefin Sans"/>
              </a:defRPr>
            </a:lvl3pPr>
            <a:lvl4pPr lvl="3" algn="ctr" rtl="0">
              <a:lnSpc>
                <a:spcPct val="100000"/>
              </a:lnSpc>
              <a:spcBef>
                <a:spcPts val="0"/>
              </a:spcBef>
              <a:spcAft>
                <a:spcPts val="0"/>
              </a:spcAft>
              <a:buNone/>
              <a:defRPr sz="1600" b="1">
                <a:latin typeface="Josefin Sans"/>
                <a:ea typeface="Josefin Sans"/>
                <a:cs typeface="Josefin Sans"/>
                <a:sym typeface="Josefin Sans"/>
              </a:defRPr>
            </a:lvl4pPr>
            <a:lvl5pPr lvl="4" algn="ctr" rtl="0">
              <a:lnSpc>
                <a:spcPct val="100000"/>
              </a:lnSpc>
              <a:spcBef>
                <a:spcPts val="0"/>
              </a:spcBef>
              <a:spcAft>
                <a:spcPts val="0"/>
              </a:spcAft>
              <a:buNone/>
              <a:defRPr sz="1600" b="1">
                <a:latin typeface="Josefin Sans"/>
                <a:ea typeface="Josefin Sans"/>
                <a:cs typeface="Josefin Sans"/>
                <a:sym typeface="Josefin Sans"/>
              </a:defRPr>
            </a:lvl5pPr>
            <a:lvl6pPr lvl="5" algn="ctr" rtl="0">
              <a:lnSpc>
                <a:spcPct val="100000"/>
              </a:lnSpc>
              <a:spcBef>
                <a:spcPts val="0"/>
              </a:spcBef>
              <a:spcAft>
                <a:spcPts val="0"/>
              </a:spcAft>
              <a:buNone/>
              <a:defRPr sz="1600" b="1">
                <a:latin typeface="Josefin Sans"/>
                <a:ea typeface="Josefin Sans"/>
                <a:cs typeface="Josefin Sans"/>
                <a:sym typeface="Josefin Sans"/>
              </a:defRPr>
            </a:lvl6pPr>
            <a:lvl7pPr lvl="6" algn="ctr" rtl="0">
              <a:lnSpc>
                <a:spcPct val="100000"/>
              </a:lnSpc>
              <a:spcBef>
                <a:spcPts val="0"/>
              </a:spcBef>
              <a:spcAft>
                <a:spcPts val="0"/>
              </a:spcAft>
              <a:buNone/>
              <a:defRPr sz="1600" b="1">
                <a:latin typeface="Josefin Sans"/>
                <a:ea typeface="Josefin Sans"/>
                <a:cs typeface="Josefin Sans"/>
                <a:sym typeface="Josefin Sans"/>
              </a:defRPr>
            </a:lvl7pPr>
            <a:lvl8pPr lvl="7" algn="ctr" rtl="0">
              <a:lnSpc>
                <a:spcPct val="100000"/>
              </a:lnSpc>
              <a:spcBef>
                <a:spcPts val="0"/>
              </a:spcBef>
              <a:spcAft>
                <a:spcPts val="0"/>
              </a:spcAft>
              <a:buNone/>
              <a:defRPr sz="1600" b="1">
                <a:latin typeface="Josefin Sans"/>
                <a:ea typeface="Josefin Sans"/>
                <a:cs typeface="Josefin Sans"/>
                <a:sym typeface="Josefin Sans"/>
              </a:defRPr>
            </a:lvl8pPr>
            <a:lvl9pPr lvl="8" algn="ctr" rtl="0">
              <a:lnSpc>
                <a:spcPct val="100000"/>
              </a:lnSpc>
              <a:spcBef>
                <a:spcPts val="0"/>
              </a:spcBef>
              <a:spcAft>
                <a:spcPts val="0"/>
              </a:spcAft>
              <a:buNone/>
              <a:defRPr sz="1600" b="1">
                <a:latin typeface="Josefin Sans"/>
                <a:ea typeface="Josefin Sans"/>
                <a:cs typeface="Josefin Sans"/>
                <a:sym typeface="Josefin Sans"/>
              </a:defRPr>
            </a:lvl9pPr>
          </a:lstStyle>
          <a:p>
            <a:endParaRPr/>
          </a:p>
        </p:txBody>
      </p:sp>
      <p:sp>
        <p:nvSpPr>
          <p:cNvPr id="216" name="Google Shape;216;p5"/>
          <p:cNvSpPr txBox="1">
            <a:spLocks noGrp="1"/>
          </p:cNvSpPr>
          <p:nvPr>
            <p:ph type="subTitle" idx="4"/>
          </p:nvPr>
        </p:nvSpPr>
        <p:spPr>
          <a:xfrm flipH="1">
            <a:off x="5104613" y="3559333"/>
            <a:ext cx="2657700" cy="10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pic>
        <p:nvPicPr>
          <p:cNvPr id="217" name="Google Shape;217;p5"/>
          <p:cNvPicPr preferRelativeResize="0"/>
          <p:nvPr/>
        </p:nvPicPr>
        <p:blipFill>
          <a:blip r:embed="rId2">
            <a:alphaModFix amt="47000"/>
          </a:blip>
          <a:stretch>
            <a:fillRect/>
          </a:stretch>
        </p:blipFill>
        <p:spPr>
          <a:xfrm rot="4139108">
            <a:off x="-1716814" y="3950736"/>
            <a:ext cx="2989903" cy="2468227"/>
          </a:xfrm>
          <a:prstGeom prst="rect">
            <a:avLst/>
          </a:prstGeom>
          <a:noFill/>
          <a:ln>
            <a:noFill/>
          </a:ln>
        </p:spPr>
      </p:pic>
      <p:grpSp>
        <p:nvGrpSpPr>
          <p:cNvPr id="218" name="Google Shape;218;p5"/>
          <p:cNvGrpSpPr/>
          <p:nvPr/>
        </p:nvGrpSpPr>
        <p:grpSpPr>
          <a:xfrm rot="-987768">
            <a:off x="-414533" y="3230134"/>
            <a:ext cx="1344359" cy="1995308"/>
            <a:chOff x="272875" y="1527563"/>
            <a:chExt cx="255950" cy="455000"/>
          </a:xfrm>
        </p:grpSpPr>
        <p:sp>
          <p:nvSpPr>
            <p:cNvPr id="219" name="Google Shape;219;p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54" name="Google Shape;254;p5"/>
          <p:cNvPicPr preferRelativeResize="0"/>
          <p:nvPr/>
        </p:nvPicPr>
        <p:blipFill>
          <a:blip r:embed="rId3">
            <a:alphaModFix amt="74000"/>
          </a:blip>
          <a:stretch>
            <a:fillRect/>
          </a:stretch>
        </p:blipFill>
        <p:spPr>
          <a:xfrm rot="-1197527" flipH="1">
            <a:off x="8254668" y="3888189"/>
            <a:ext cx="2894871" cy="2593322"/>
          </a:xfrm>
          <a:prstGeom prst="rect">
            <a:avLst/>
          </a:prstGeom>
          <a:noFill/>
          <a:ln>
            <a:noFill/>
          </a:ln>
        </p:spPr>
      </p:pic>
      <p:pic>
        <p:nvPicPr>
          <p:cNvPr id="255" name="Google Shape;255;p5"/>
          <p:cNvPicPr preferRelativeResize="0"/>
          <p:nvPr/>
        </p:nvPicPr>
        <p:blipFill>
          <a:blip r:embed="rId4">
            <a:alphaModFix amt="58000"/>
          </a:blip>
          <a:stretch>
            <a:fillRect/>
          </a:stretch>
        </p:blipFill>
        <p:spPr>
          <a:xfrm rot="-9314708">
            <a:off x="-1515506" y="-1274402"/>
            <a:ext cx="1787180" cy="4287365"/>
          </a:xfrm>
          <a:prstGeom prst="rect">
            <a:avLst/>
          </a:prstGeom>
          <a:noFill/>
          <a:ln>
            <a:noFill/>
          </a:ln>
        </p:spPr>
      </p:pic>
      <p:pic>
        <p:nvPicPr>
          <p:cNvPr id="256" name="Google Shape;256;p5"/>
          <p:cNvPicPr preferRelativeResize="0"/>
          <p:nvPr/>
        </p:nvPicPr>
        <p:blipFill>
          <a:blip r:embed="rId5">
            <a:alphaModFix amt="76000"/>
          </a:blip>
          <a:stretch>
            <a:fillRect/>
          </a:stretch>
        </p:blipFill>
        <p:spPr>
          <a:xfrm rot="394092">
            <a:off x="2157624" y="-1359156"/>
            <a:ext cx="5296602" cy="1972438"/>
          </a:xfrm>
          <a:prstGeom prst="rect">
            <a:avLst/>
          </a:prstGeom>
          <a:noFill/>
          <a:ln>
            <a:noFill/>
          </a:ln>
        </p:spPr>
      </p:pic>
      <p:pic>
        <p:nvPicPr>
          <p:cNvPr id="257" name="Google Shape;257;p5"/>
          <p:cNvPicPr preferRelativeResize="0"/>
          <p:nvPr/>
        </p:nvPicPr>
        <p:blipFill>
          <a:blip r:embed="rId6">
            <a:alphaModFix amt="62000"/>
          </a:blip>
          <a:stretch>
            <a:fillRect/>
          </a:stretch>
        </p:blipFill>
        <p:spPr>
          <a:xfrm rot="6551349" flipH="1">
            <a:off x="7493893" y="-756657"/>
            <a:ext cx="2894870" cy="2593321"/>
          </a:xfrm>
          <a:prstGeom prst="rect">
            <a:avLst/>
          </a:prstGeom>
          <a:noFill/>
          <a:ln>
            <a:noFill/>
          </a:ln>
        </p:spPr>
      </p:pic>
      <p:grpSp>
        <p:nvGrpSpPr>
          <p:cNvPr id="258" name="Google Shape;258;p5"/>
          <p:cNvGrpSpPr/>
          <p:nvPr/>
        </p:nvGrpSpPr>
        <p:grpSpPr>
          <a:xfrm rot="8100046">
            <a:off x="8172668" y="-457651"/>
            <a:ext cx="1344367" cy="1995327"/>
            <a:chOff x="272875" y="1527563"/>
            <a:chExt cx="255950" cy="455000"/>
          </a:xfrm>
        </p:grpSpPr>
        <p:sp>
          <p:nvSpPr>
            <p:cNvPr id="259" name="Google Shape;259;p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5"/>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295" name="Google Shape;295;p5"/>
          <p:cNvSpPr/>
          <p:nvPr/>
        </p:nvSpPr>
        <p:spPr>
          <a:xfrm rot="-6477098" flipH="1">
            <a:off x="-3963735" y="-3524095"/>
            <a:ext cx="4623929" cy="7256942"/>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
          <p:cNvSpPr/>
          <p:nvPr/>
        </p:nvSpPr>
        <p:spPr>
          <a:xfrm rot="-7689947">
            <a:off x="8072325" y="4598041"/>
            <a:ext cx="2264989" cy="2165745"/>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7"/>
        <p:cNvGrpSpPr/>
        <p:nvPr/>
      </p:nvGrpSpPr>
      <p:grpSpPr>
        <a:xfrm>
          <a:off x="0" y="0"/>
          <a:ext cx="0" cy="0"/>
          <a:chOff x="0" y="0"/>
          <a:chExt cx="0" cy="0"/>
        </a:xfrm>
      </p:grpSpPr>
      <p:pic>
        <p:nvPicPr>
          <p:cNvPr id="298" name="Google Shape;298;p6"/>
          <p:cNvPicPr preferRelativeResize="0"/>
          <p:nvPr/>
        </p:nvPicPr>
        <p:blipFill>
          <a:blip r:embed="rId2">
            <a:alphaModFix amt="66000"/>
          </a:blip>
          <a:stretch>
            <a:fillRect/>
          </a:stretch>
        </p:blipFill>
        <p:spPr>
          <a:xfrm rot="1326164" flipH="1">
            <a:off x="2960862" y="1361553"/>
            <a:ext cx="3222304" cy="2224797"/>
          </a:xfrm>
          <a:prstGeom prst="rect">
            <a:avLst/>
          </a:prstGeom>
          <a:noFill/>
          <a:ln>
            <a:noFill/>
          </a:ln>
        </p:spPr>
      </p:pic>
      <p:pic>
        <p:nvPicPr>
          <p:cNvPr id="299" name="Google Shape;299;p6"/>
          <p:cNvPicPr preferRelativeResize="0"/>
          <p:nvPr/>
        </p:nvPicPr>
        <p:blipFill>
          <a:blip r:embed="rId3">
            <a:alphaModFix amt="47000"/>
          </a:blip>
          <a:stretch>
            <a:fillRect/>
          </a:stretch>
        </p:blipFill>
        <p:spPr>
          <a:xfrm rot="1331770">
            <a:off x="-1977764" y="3821949"/>
            <a:ext cx="2989902" cy="2468226"/>
          </a:xfrm>
          <a:prstGeom prst="rect">
            <a:avLst/>
          </a:prstGeom>
          <a:noFill/>
          <a:ln>
            <a:noFill/>
          </a:ln>
        </p:spPr>
      </p:pic>
      <p:grpSp>
        <p:nvGrpSpPr>
          <p:cNvPr id="300" name="Google Shape;300;p6"/>
          <p:cNvGrpSpPr/>
          <p:nvPr/>
        </p:nvGrpSpPr>
        <p:grpSpPr>
          <a:xfrm rot="-987768">
            <a:off x="-733895" y="3875634"/>
            <a:ext cx="1344359" cy="1995308"/>
            <a:chOff x="272875" y="1527563"/>
            <a:chExt cx="255950" cy="455000"/>
          </a:xfrm>
        </p:grpSpPr>
        <p:sp>
          <p:nvSpPr>
            <p:cNvPr id="301" name="Google Shape;301;p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36" name="Google Shape;336;p6"/>
          <p:cNvPicPr preferRelativeResize="0"/>
          <p:nvPr/>
        </p:nvPicPr>
        <p:blipFill>
          <a:blip r:embed="rId4">
            <a:alphaModFix amt="74000"/>
          </a:blip>
          <a:stretch>
            <a:fillRect/>
          </a:stretch>
        </p:blipFill>
        <p:spPr>
          <a:xfrm flipH="1">
            <a:off x="7809444" y="4139664"/>
            <a:ext cx="2894870" cy="2593321"/>
          </a:xfrm>
          <a:prstGeom prst="rect">
            <a:avLst/>
          </a:prstGeom>
          <a:noFill/>
          <a:ln>
            <a:noFill/>
          </a:ln>
        </p:spPr>
      </p:pic>
      <p:pic>
        <p:nvPicPr>
          <p:cNvPr id="337" name="Google Shape;337;p6"/>
          <p:cNvPicPr preferRelativeResize="0"/>
          <p:nvPr/>
        </p:nvPicPr>
        <p:blipFill>
          <a:blip r:embed="rId5">
            <a:alphaModFix amt="62000"/>
          </a:blip>
          <a:stretch>
            <a:fillRect/>
          </a:stretch>
        </p:blipFill>
        <p:spPr>
          <a:xfrm rot="9368145" flipH="1">
            <a:off x="-1509155" y="-1246007"/>
            <a:ext cx="2894870" cy="2593321"/>
          </a:xfrm>
          <a:prstGeom prst="rect">
            <a:avLst/>
          </a:prstGeom>
          <a:noFill/>
          <a:ln>
            <a:noFill/>
          </a:ln>
        </p:spPr>
      </p:pic>
      <p:grpSp>
        <p:nvGrpSpPr>
          <p:cNvPr id="338" name="Google Shape;338;p6"/>
          <p:cNvGrpSpPr/>
          <p:nvPr/>
        </p:nvGrpSpPr>
        <p:grpSpPr>
          <a:xfrm rot="5400065">
            <a:off x="8667137" y="-1129839"/>
            <a:ext cx="1344377" cy="1995312"/>
            <a:chOff x="272875" y="1527563"/>
            <a:chExt cx="255950" cy="455000"/>
          </a:xfrm>
        </p:grpSpPr>
        <p:sp>
          <p:nvSpPr>
            <p:cNvPr id="339" name="Google Shape;339;p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4" name="Google Shape;374;p6"/>
          <p:cNvSpPr txBox="1">
            <a:spLocks noGrp="1"/>
          </p:cNvSpPr>
          <p:nvPr>
            <p:ph type="title"/>
          </p:nvPr>
        </p:nvSpPr>
        <p:spPr>
          <a:xfrm>
            <a:off x="3566522" y="1727900"/>
            <a:ext cx="2028900" cy="17145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25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375" name="Google Shape;375;p6"/>
          <p:cNvPicPr preferRelativeResize="0"/>
          <p:nvPr/>
        </p:nvPicPr>
        <p:blipFill>
          <a:blip r:embed="rId3">
            <a:alphaModFix amt="47000"/>
          </a:blip>
          <a:stretch>
            <a:fillRect/>
          </a:stretch>
        </p:blipFill>
        <p:spPr>
          <a:xfrm rot="-10643014">
            <a:off x="7943421" y="-1509312"/>
            <a:ext cx="2989903" cy="2468227"/>
          </a:xfrm>
          <a:prstGeom prst="rect">
            <a:avLst/>
          </a:prstGeom>
          <a:noFill/>
          <a:ln>
            <a:noFill/>
          </a:ln>
        </p:spPr>
      </p:pic>
      <p:sp>
        <p:nvSpPr>
          <p:cNvPr id="376" name="Google Shape;376;p6"/>
          <p:cNvSpPr/>
          <p:nvPr/>
        </p:nvSpPr>
        <p:spPr>
          <a:xfrm rot="-7373435">
            <a:off x="3439495" y="5025020"/>
            <a:ext cx="2265005" cy="21657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7"/>
        <p:cNvGrpSpPr/>
        <p:nvPr/>
      </p:nvGrpSpPr>
      <p:grpSpPr>
        <a:xfrm>
          <a:off x="0" y="0"/>
          <a:ext cx="0" cy="0"/>
          <a:chOff x="0" y="0"/>
          <a:chExt cx="0" cy="0"/>
        </a:xfrm>
      </p:grpSpPr>
      <p:sp>
        <p:nvSpPr>
          <p:cNvPr id="378" name="Google Shape;378;p7"/>
          <p:cNvSpPr txBox="1">
            <a:spLocks noGrp="1"/>
          </p:cNvSpPr>
          <p:nvPr>
            <p:ph type="subTitle" idx="1"/>
          </p:nvPr>
        </p:nvSpPr>
        <p:spPr>
          <a:xfrm>
            <a:off x="720000" y="1475700"/>
            <a:ext cx="7704000" cy="265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00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379" name="Google Shape;379;p7"/>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pic>
        <p:nvPicPr>
          <p:cNvPr id="380" name="Google Shape;380;p7"/>
          <p:cNvPicPr preferRelativeResize="0"/>
          <p:nvPr/>
        </p:nvPicPr>
        <p:blipFill>
          <a:blip r:embed="rId2">
            <a:alphaModFix amt="47000"/>
          </a:blip>
          <a:stretch>
            <a:fillRect/>
          </a:stretch>
        </p:blipFill>
        <p:spPr>
          <a:xfrm rot="4139108">
            <a:off x="-1716814" y="3950736"/>
            <a:ext cx="2989903" cy="2468227"/>
          </a:xfrm>
          <a:prstGeom prst="rect">
            <a:avLst/>
          </a:prstGeom>
          <a:noFill/>
          <a:ln>
            <a:noFill/>
          </a:ln>
        </p:spPr>
      </p:pic>
      <p:grpSp>
        <p:nvGrpSpPr>
          <p:cNvPr id="381" name="Google Shape;381;p7"/>
          <p:cNvGrpSpPr/>
          <p:nvPr/>
        </p:nvGrpSpPr>
        <p:grpSpPr>
          <a:xfrm rot="-987768">
            <a:off x="-414533" y="3230134"/>
            <a:ext cx="1344359" cy="1995308"/>
            <a:chOff x="272875" y="1527563"/>
            <a:chExt cx="255950" cy="455000"/>
          </a:xfrm>
        </p:grpSpPr>
        <p:sp>
          <p:nvSpPr>
            <p:cNvPr id="382" name="Google Shape;38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17" name="Google Shape;417;p7"/>
          <p:cNvPicPr preferRelativeResize="0"/>
          <p:nvPr/>
        </p:nvPicPr>
        <p:blipFill>
          <a:blip r:embed="rId3">
            <a:alphaModFix amt="74000"/>
          </a:blip>
          <a:stretch>
            <a:fillRect/>
          </a:stretch>
        </p:blipFill>
        <p:spPr>
          <a:xfrm rot="-1197527" flipH="1">
            <a:off x="8254668" y="3888189"/>
            <a:ext cx="2894871" cy="2593322"/>
          </a:xfrm>
          <a:prstGeom prst="rect">
            <a:avLst/>
          </a:prstGeom>
          <a:noFill/>
          <a:ln>
            <a:noFill/>
          </a:ln>
        </p:spPr>
      </p:pic>
      <p:pic>
        <p:nvPicPr>
          <p:cNvPr id="418" name="Google Shape;418;p7"/>
          <p:cNvPicPr preferRelativeResize="0"/>
          <p:nvPr/>
        </p:nvPicPr>
        <p:blipFill>
          <a:blip r:embed="rId4">
            <a:alphaModFix amt="58000"/>
          </a:blip>
          <a:stretch>
            <a:fillRect/>
          </a:stretch>
        </p:blipFill>
        <p:spPr>
          <a:xfrm rot="-9314708">
            <a:off x="-1515506" y="-1274402"/>
            <a:ext cx="1787180" cy="4287365"/>
          </a:xfrm>
          <a:prstGeom prst="rect">
            <a:avLst/>
          </a:prstGeom>
          <a:noFill/>
          <a:ln>
            <a:noFill/>
          </a:ln>
        </p:spPr>
      </p:pic>
      <p:pic>
        <p:nvPicPr>
          <p:cNvPr id="419" name="Google Shape;419;p7"/>
          <p:cNvPicPr preferRelativeResize="0"/>
          <p:nvPr/>
        </p:nvPicPr>
        <p:blipFill>
          <a:blip r:embed="rId5">
            <a:alphaModFix amt="76000"/>
          </a:blip>
          <a:stretch>
            <a:fillRect/>
          </a:stretch>
        </p:blipFill>
        <p:spPr>
          <a:xfrm rot="394092">
            <a:off x="2157624" y="-1359156"/>
            <a:ext cx="5296602" cy="1972438"/>
          </a:xfrm>
          <a:prstGeom prst="rect">
            <a:avLst/>
          </a:prstGeom>
          <a:noFill/>
          <a:ln>
            <a:noFill/>
          </a:ln>
        </p:spPr>
      </p:pic>
      <p:pic>
        <p:nvPicPr>
          <p:cNvPr id="420" name="Google Shape;420;p7"/>
          <p:cNvPicPr preferRelativeResize="0"/>
          <p:nvPr/>
        </p:nvPicPr>
        <p:blipFill>
          <a:blip r:embed="rId6">
            <a:alphaModFix amt="62000"/>
          </a:blip>
          <a:stretch>
            <a:fillRect/>
          </a:stretch>
        </p:blipFill>
        <p:spPr>
          <a:xfrm rot="6551349" flipH="1">
            <a:off x="7493893" y="-756657"/>
            <a:ext cx="2894870" cy="2593321"/>
          </a:xfrm>
          <a:prstGeom prst="rect">
            <a:avLst/>
          </a:prstGeom>
          <a:noFill/>
          <a:ln>
            <a:noFill/>
          </a:ln>
        </p:spPr>
      </p:pic>
      <p:grpSp>
        <p:nvGrpSpPr>
          <p:cNvPr id="421" name="Google Shape;421;p7"/>
          <p:cNvGrpSpPr/>
          <p:nvPr/>
        </p:nvGrpSpPr>
        <p:grpSpPr>
          <a:xfrm rot="8100046">
            <a:off x="8172668" y="-457651"/>
            <a:ext cx="1344367" cy="1995327"/>
            <a:chOff x="272875" y="1527563"/>
            <a:chExt cx="255950" cy="455000"/>
          </a:xfrm>
        </p:grpSpPr>
        <p:sp>
          <p:nvSpPr>
            <p:cNvPr id="422" name="Google Shape;42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7" name="Google Shape;457;p7"/>
          <p:cNvSpPr/>
          <p:nvPr/>
        </p:nvSpPr>
        <p:spPr>
          <a:xfrm rot="-6477098" flipH="1">
            <a:off x="-3963735" y="-3524095"/>
            <a:ext cx="4623929" cy="7256942"/>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7"/>
          <p:cNvSpPr/>
          <p:nvPr/>
        </p:nvSpPr>
        <p:spPr>
          <a:xfrm rot="-7689947">
            <a:off x="8072325" y="4598041"/>
            <a:ext cx="2264989" cy="2165745"/>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301118" y="56641"/>
            <a:ext cx="2894871" cy="2593322"/>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2309117" y="4"/>
            <a:ext cx="6114874" cy="51435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7553885" y="2352524"/>
            <a:ext cx="1462806" cy="3509154"/>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091107" y="-1133759"/>
            <a:ext cx="2894871" cy="2593322"/>
          </a:xfrm>
          <a:prstGeom prst="rect">
            <a:avLst/>
          </a:prstGeom>
          <a:noFill/>
          <a:ln>
            <a:noFill/>
          </a:ln>
        </p:spPr>
      </p:pic>
      <p:sp>
        <p:nvSpPr>
          <p:cNvPr id="464" name="Google Shape;464;p8"/>
          <p:cNvSpPr/>
          <p:nvPr/>
        </p:nvSpPr>
        <p:spPr>
          <a:xfrm rot="-6681487">
            <a:off x="8044372" y="2590906"/>
            <a:ext cx="2265023" cy="2165778"/>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5" name="Google Shape;465;p8"/>
          <p:cNvGrpSpPr/>
          <p:nvPr/>
        </p:nvGrpSpPr>
        <p:grpSpPr>
          <a:xfrm rot="8100046">
            <a:off x="-12030" y="3450661"/>
            <a:ext cx="1344367" cy="1995327"/>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8"/>
          <p:cNvGrpSpPr/>
          <p:nvPr/>
        </p:nvGrpSpPr>
        <p:grpSpPr>
          <a:xfrm rot="-987768">
            <a:off x="7751817" y="-266278"/>
            <a:ext cx="1344359" cy="1995308"/>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37" name="Google Shape;537;p8"/>
          <p:cNvPicPr preferRelativeResize="0"/>
          <p:nvPr/>
        </p:nvPicPr>
        <p:blipFill>
          <a:blip r:embed="rId6">
            <a:alphaModFix amt="62000"/>
          </a:blip>
          <a:stretch>
            <a:fillRect/>
          </a:stretch>
        </p:blipFill>
        <p:spPr>
          <a:xfrm rot="5400000">
            <a:off x="1054424" y="-334421"/>
            <a:ext cx="4474637" cy="5143502"/>
          </a:xfrm>
          <a:prstGeom prst="rect">
            <a:avLst/>
          </a:prstGeom>
          <a:noFill/>
          <a:ln>
            <a:noFill/>
          </a:ln>
        </p:spPr>
      </p:pic>
      <p:sp>
        <p:nvSpPr>
          <p:cNvPr id="538" name="Google Shape;538;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39" name="Google Shape;539;p8"/>
          <p:cNvSpPr/>
          <p:nvPr/>
        </p:nvSpPr>
        <p:spPr>
          <a:xfrm rot="231922" flipH="1">
            <a:off x="-1189243" y="-3465582"/>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40"/>
        <p:cNvGrpSpPr/>
        <p:nvPr/>
      </p:nvGrpSpPr>
      <p:grpSpPr>
        <a:xfrm>
          <a:off x="0" y="0"/>
          <a:ext cx="0" cy="0"/>
          <a:chOff x="0" y="0"/>
          <a:chExt cx="0" cy="0"/>
        </a:xfrm>
      </p:grpSpPr>
      <p:sp>
        <p:nvSpPr>
          <p:cNvPr id="541" name="Google Shape;541;p9"/>
          <p:cNvSpPr txBox="1">
            <a:spLocks noGrp="1"/>
          </p:cNvSpPr>
          <p:nvPr>
            <p:ph type="subTitle" idx="1"/>
          </p:nvPr>
        </p:nvSpPr>
        <p:spPr>
          <a:xfrm flipH="1">
            <a:off x="5047900" y="2607067"/>
            <a:ext cx="3367800" cy="1063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42" name="Google Shape;542;p9"/>
          <p:cNvSpPr txBox="1">
            <a:spLocks noGrp="1"/>
          </p:cNvSpPr>
          <p:nvPr>
            <p:ph type="ctrTitle"/>
          </p:nvPr>
        </p:nvSpPr>
        <p:spPr>
          <a:xfrm flipH="1">
            <a:off x="4571900" y="1697799"/>
            <a:ext cx="3860400" cy="934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pic>
        <p:nvPicPr>
          <p:cNvPr id="543" name="Google Shape;543;p9"/>
          <p:cNvPicPr preferRelativeResize="0"/>
          <p:nvPr/>
        </p:nvPicPr>
        <p:blipFill>
          <a:blip r:embed="rId2">
            <a:alphaModFix amt="82000"/>
          </a:blip>
          <a:stretch>
            <a:fillRect/>
          </a:stretch>
        </p:blipFill>
        <p:spPr>
          <a:xfrm>
            <a:off x="6498000" y="3581373"/>
            <a:ext cx="3440400" cy="2840126"/>
          </a:xfrm>
          <a:prstGeom prst="rect">
            <a:avLst/>
          </a:prstGeom>
          <a:noFill/>
          <a:ln>
            <a:noFill/>
          </a:ln>
        </p:spPr>
      </p:pic>
      <p:sp>
        <p:nvSpPr>
          <p:cNvPr id="544" name="Google Shape;544;p9"/>
          <p:cNvSpPr/>
          <p:nvPr/>
        </p:nvSpPr>
        <p:spPr>
          <a:xfrm rot="-2569776">
            <a:off x="7774946" y="-1017900"/>
            <a:ext cx="2265043" cy="216579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 name="Google Shape;545;p9"/>
          <p:cNvGrpSpPr/>
          <p:nvPr/>
        </p:nvGrpSpPr>
        <p:grpSpPr>
          <a:xfrm rot="-6629356">
            <a:off x="7495291" y="3526103"/>
            <a:ext cx="1344346" cy="2469672"/>
            <a:chOff x="272875" y="1419395"/>
            <a:chExt cx="255950" cy="563168"/>
          </a:xfrm>
        </p:grpSpPr>
        <p:sp>
          <p:nvSpPr>
            <p:cNvPr id="546" name="Google Shape;546;p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81" name="Google Shape;581;p9"/>
          <p:cNvPicPr preferRelativeResize="0"/>
          <p:nvPr/>
        </p:nvPicPr>
        <p:blipFill>
          <a:blip r:embed="rId3">
            <a:alphaModFix amt="82000"/>
          </a:blip>
          <a:stretch>
            <a:fillRect/>
          </a:stretch>
        </p:blipFill>
        <p:spPr>
          <a:xfrm rot="-5400005">
            <a:off x="-1096437" y="-959501"/>
            <a:ext cx="3632875" cy="299902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82"/>
        <p:cNvGrpSpPr/>
        <p:nvPr/>
      </p:nvGrpSpPr>
      <p:grpSpPr>
        <a:xfrm>
          <a:off x="0" y="0"/>
          <a:ext cx="0" cy="0"/>
          <a:chOff x="0" y="0"/>
          <a:chExt cx="0" cy="0"/>
        </a:xfrm>
      </p:grpSpPr>
      <p:sp>
        <p:nvSpPr>
          <p:cNvPr id="583" name="Google Shape;583;p10"/>
          <p:cNvSpPr txBox="1">
            <a:spLocks noGrp="1"/>
          </p:cNvSpPr>
          <p:nvPr>
            <p:ph type="title"/>
          </p:nvPr>
        </p:nvSpPr>
        <p:spPr>
          <a:xfrm>
            <a:off x="720000" y="3314050"/>
            <a:ext cx="7704000" cy="1254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3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3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20"/>
        <p:cNvGrpSpPr/>
        <p:nvPr/>
      </p:nvGrpSpPr>
      <p:grpSpPr>
        <a:xfrm>
          <a:off x="0" y="0"/>
          <a:ext cx="0" cy="0"/>
          <a:chOff x="0" y="0"/>
          <a:chExt cx="0" cy="0"/>
        </a:xfrm>
      </p:grpSpPr>
      <p:sp>
        <p:nvSpPr>
          <p:cNvPr id="2121" name="Google Shape;2121;p36"/>
          <p:cNvSpPr txBox="1">
            <a:spLocks noGrp="1"/>
          </p:cNvSpPr>
          <p:nvPr>
            <p:ph type="ctrTitle"/>
          </p:nvPr>
        </p:nvSpPr>
        <p:spPr>
          <a:xfrm>
            <a:off x="1426500" y="1130675"/>
            <a:ext cx="62910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a:latin typeface="Overpass"/>
                <a:ea typeface="Overpass"/>
                <a:cs typeface="Overpass"/>
                <a:sym typeface="Overpass"/>
              </a:rPr>
              <a:t>Благотворительный проект</a:t>
            </a:r>
            <a:endParaRPr sz="3500">
              <a:latin typeface="Overpass"/>
              <a:ea typeface="Overpass"/>
              <a:cs typeface="Overpass"/>
              <a:sym typeface="Overpass"/>
            </a:endParaRPr>
          </a:p>
          <a:p>
            <a:pPr marL="0" lvl="0" indent="0" algn="ctr" rtl="0">
              <a:spcBef>
                <a:spcPts val="0"/>
              </a:spcBef>
              <a:spcAft>
                <a:spcPts val="0"/>
              </a:spcAft>
              <a:buNone/>
            </a:pPr>
            <a:r>
              <a:rPr lang="en" sz="3500"/>
              <a:t>“Шаг Навстречу”</a:t>
            </a:r>
            <a:endParaRPr sz="3500"/>
          </a:p>
        </p:txBody>
      </p:sp>
      <p:sp>
        <p:nvSpPr>
          <p:cNvPr id="2122" name="Google Shape;2122;p36"/>
          <p:cNvSpPr txBox="1">
            <a:spLocks noGrp="1"/>
          </p:cNvSpPr>
          <p:nvPr>
            <p:ph type="subTitle" idx="1"/>
          </p:nvPr>
        </p:nvSpPr>
        <p:spPr>
          <a:xfrm>
            <a:off x="720000" y="3220225"/>
            <a:ext cx="77040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Международный благотворительный фонд помощи детям</a:t>
            </a:r>
            <a:endParaRPr/>
          </a:p>
          <a:p>
            <a:pPr marL="0" lvl="0" indent="0" algn="ctr" rtl="0">
              <a:spcBef>
                <a:spcPts val="0"/>
              </a:spcBef>
              <a:spcAft>
                <a:spcPts val="0"/>
              </a:spcAft>
              <a:buNone/>
            </a:pPr>
            <a:r>
              <a:rPr lang="en"/>
              <a:t>“Всем Миром”</a:t>
            </a:r>
            <a:endParaRPr/>
          </a:p>
        </p:txBody>
      </p:sp>
      <p:sp>
        <p:nvSpPr>
          <p:cNvPr id="2123" name="Google Shape;2123;p36"/>
          <p:cNvSpPr/>
          <p:nvPr/>
        </p:nvSpPr>
        <p:spPr>
          <a:xfrm>
            <a:off x="-3657600" y="7305175"/>
            <a:ext cx="792600" cy="792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24" name="Google Shape;2124;p36"/>
          <p:cNvPicPr preferRelativeResize="0"/>
          <p:nvPr/>
        </p:nvPicPr>
        <p:blipFill>
          <a:blip r:embed="rId3">
            <a:alphaModFix/>
          </a:blip>
          <a:stretch>
            <a:fillRect/>
          </a:stretch>
        </p:blipFill>
        <p:spPr>
          <a:xfrm>
            <a:off x="3790513" y="1503426"/>
            <a:ext cx="1562975" cy="4322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81"/>
        <p:cNvGrpSpPr/>
        <p:nvPr/>
      </p:nvGrpSpPr>
      <p:grpSpPr>
        <a:xfrm>
          <a:off x="0" y="0"/>
          <a:ext cx="0" cy="0"/>
          <a:chOff x="0" y="0"/>
          <a:chExt cx="0" cy="0"/>
        </a:xfrm>
      </p:grpSpPr>
      <p:sp>
        <p:nvSpPr>
          <p:cNvPr id="2182" name="Google Shape;2182;p45"/>
          <p:cNvSpPr txBox="1">
            <a:spLocks noGrp="1"/>
          </p:cNvSpPr>
          <p:nvPr>
            <p:ph type="body" idx="1"/>
          </p:nvPr>
        </p:nvSpPr>
        <p:spPr>
          <a:xfrm>
            <a:off x="720000" y="1055850"/>
            <a:ext cx="7704000" cy="351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По данным Росстата и </a:t>
            </a:r>
            <a:r>
              <a:rPr lang="en" dirty="0" smtClean="0"/>
              <a:t>Министерства Здравоохранени</a:t>
            </a:r>
            <a:r>
              <a:rPr lang="ru-RU" dirty="0" smtClean="0"/>
              <a:t>я</a:t>
            </a:r>
            <a:r>
              <a:rPr lang="en" dirty="0" smtClean="0"/>
              <a:t> </a:t>
            </a:r>
            <a:r>
              <a:rPr lang="en" dirty="0"/>
              <a:t>РФ, только за 2021 год в России подтвердилось свыше 2000 новых случаев ДЦП среди новорождённых детей.</a:t>
            </a:r>
            <a:endParaRPr/>
          </a:p>
          <a:p>
            <a:pPr marL="0" lvl="0" indent="0" algn="l" rtl="0">
              <a:spcBef>
                <a:spcPts val="1600"/>
              </a:spcBef>
              <a:spcAft>
                <a:spcPts val="0"/>
              </a:spcAft>
              <a:buNone/>
            </a:pPr>
            <a:r>
              <a:rPr lang="en" dirty="0"/>
              <a:t>В среднем 2 ребёнка из 1000 рождаются с ДЦП и пока в данной сфере не наблюдается никакой благоприятной динамики.</a:t>
            </a:r>
            <a:endParaRPr/>
          </a:p>
          <a:p>
            <a:pPr marL="0" lvl="0" indent="0" algn="l" rtl="0">
              <a:spcBef>
                <a:spcPts val="1600"/>
              </a:spcBef>
              <a:spcAft>
                <a:spcPts val="0"/>
              </a:spcAft>
              <a:buNone/>
            </a:pPr>
            <a:r>
              <a:rPr lang="en" dirty="0"/>
              <a:t>На сегодняшний день стандартные средства реабилитации, изготавливаемые из высокотемпературных пластиков (или гипса), не обеспечивают достаточного комфорта при использовании. Не позволяют изготовить ортез за 1 приём пациента, и не поддаются коррекции.</a:t>
            </a:r>
            <a:endParaRPr/>
          </a:p>
          <a:p>
            <a:pPr marL="0" lvl="0" indent="0" algn="l" rtl="0">
              <a:spcBef>
                <a:spcPts val="1600"/>
              </a:spcBef>
              <a:spcAft>
                <a:spcPts val="0"/>
              </a:spcAft>
              <a:buNone/>
            </a:pPr>
            <a:r>
              <a:rPr lang="en" dirty="0">
                <a:solidFill>
                  <a:schemeClr val="dk1"/>
                </a:solidFill>
              </a:rPr>
              <a:t>А современные средства поддержания здоровья и функционального развития детей требуют достаточно больших финансовых затрат, часто недоступных для среднестатистической семьи (до 150 000 руб. и выше).</a:t>
            </a:r>
            <a:endParaRPr>
              <a:solidFill>
                <a:schemeClr val="dk1"/>
              </a:solidFill>
            </a:endParaRPr>
          </a:p>
          <a:p>
            <a:pPr marL="0" lvl="0" indent="0" algn="l" rtl="0">
              <a:spcBef>
                <a:spcPts val="1600"/>
              </a:spcBef>
              <a:spcAft>
                <a:spcPts val="1600"/>
              </a:spcAft>
              <a:buNone/>
            </a:pPr>
            <a:r>
              <a:rPr lang="en" dirty="0">
                <a:solidFill>
                  <a:schemeClr val="dk1"/>
                </a:solidFill>
              </a:rPr>
              <a:t>И зачастую получить высококвалифицированную помощь такие дети могут только в крупных городах.</a:t>
            </a:r>
            <a:endParaRPr>
              <a:solidFill>
                <a:schemeClr val="dk1"/>
              </a:solidFill>
            </a:endParaRPr>
          </a:p>
        </p:txBody>
      </p:sp>
      <p:sp>
        <p:nvSpPr>
          <p:cNvPr id="2183" name="Google Shape;2183;p45"/>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Актуальность проекта</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87"/>
        <p:cNvGrpSpPr/>
        <p:nvPr/>
      </p:nvGrpSpPr>
      <p:grpSpPr>
        <a:xfrm>
          <a:off x="0" y="0"/>
          <a:ext cx="0" cy="0"/>
          <a:chOff x="0" y="0"/>
          <a:chExt cx="0" cy="0"/>
        </a:xfrm>
      </p:grpSpPr>
      <p:sp>
        <p:nvSpPr>
          <p:cNvPr id="2188" name="Google Shape;2188;p46"/>
          <p:cNvSpPr txBox="1">
            <a:spLocks noGrp="1"/>
          </p:cNvSpPr>
          <p:nvPr>
            <p:ph type="subTitle" idx="1"/>
          </p:nvPr>
        </p:nvSpPr>
        <p:spPr>
          <a:xfrm>
            <a:off x="2646000" y="3114137"/>
            <a:ext cx="3852000" cy="86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Благотворительный проект</a:t>
            </a:r>
            <a:endParaRPr/>
          </a:p>
          <a:p>
            <a:pPr marL="0" lvl="0" indent="0" algn="ctr" rtl="0">
              <a:spcBef>
                <a:spcPts val="0"/>
              </a:spcBef>
              <a:spcAft>
                <a:spcPts val="0"/>
              </a:spcAft>
              <a:buNone/>
            </a:pPr>
            <a:r>
              <a:rPr lang="en"/>
              <a:t>“Шаг Навстречу”</a:t>
            </a:r>
            <a:endParaRPr b="1"/>
          </a:p>
        </p:txBody>
      </p:sp>
      <p:sp>
        <p:nvSpPr>
          <p:cNvPr id="2189" name="Google Shape;2189;p46"/>
          <p:cNvSpPr txBox="1">
            <a:spLocks noGrp="1"/>
          </p:cNvSpPr>
          <p:nvPr>
            <p:ph type="title" idx="2"/>
          </p:nvPr>
        </p:nvSpPr>
        <p:spPr>
          <a:xfrm>
            <a:off x="2646000" y="1012100"/>
            <a:ext cx="3852000" cy="179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05</a:t>
            </a:r>
            <a:endParaRPr/>
          </a:p>
        </p:txBody>
      </p:sp>
      <p:sp>
        <p:nvSpPr>
          <p:cNvPr id="2190" name="Google Shape;2190;p46"/>
          <p:cNvSpPr txBox="1">
            <a:spLocks noGrp="1"/>
          </p:cNvSpPr>
          <p:nvPr>
            <p:ph type="ctrTitle"/>
          </p:nvPr>
        </p:nvSpPr>
        <p:spPr>
          <a:xfrm>
            <a:off x="2373750" y="2594225"/>
            <a:ext cx="4396500" cy="79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Как работает проект</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94"/>
        <p:cNvGrpSpPr/>
        <p:nvPr/>
      </p:nvGrpSpPr>
      <p:grpSpPr>
        <a:xfrm>
          <a:off x="0" y="0"/>
          <a:ext cx="0" cy="0"/>
          <a:chOff x="0" y="0"/>
          <a:chExt cx="0" cy="0"/>
        </a:xfrm>
      </p:grpSpPr>
      <p:sp>
        <p:nvSpPr>
          <p:cNvPr id="2195" name="Google Shape;2195;p47"/>
          <p:cNvSpPr txBox="1">
            <a:spLocks noGrp="1"/>
          </p:cNvSpPr>
          <p:nvPr>
            <p:ph type="body" idx="1"/>
          </p:nvPr>
        </p:nvSpPr>
        <p:spPr>
          <a:xfrm>
            <a:off x="720000" y="1055850"/>
            <a:ext cx="4742400" cy="351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Ортопеды-травматологи центра клинического ортезирования “Альянс Орто”, с которыми работает МБФПД «Всем Миром», выезжают в разные города России откуда поступили заявки родителей и проводят приемы для детей из малообеспеченных семей с патологиями опорно-двигательной системы: ДЦП, миопатии разного происхождения, спинальная мышечная атрофия, последствия инсультов, травм, парезы и параличи.</a:t>
            </a:r>
            <a:endParaRPr/>
          </a:p>
          <a:p>
            <a:pPr marL="0" lvl="0" indent="0" algn="l" rtl="0">
              <a:spcBef>
                <a:spcPts val="1600"/>
              </a:spcBef>
              <a:spcAft>
                <a:spcPts val="1600"/>
              </a:spcAft>
              <a:buNone/>
            </a:pPr>
            <a:r>
              <a:rPr lang="en"/>
              <a:t>Ребенок получает консультацию и, благодаря современным технологиям ортезирования, необходимое техническое средство реабилитации (туторы, корсеты, аппараты и другие), которые изготавливаются врачом из низкотемпературных пластиков непосредственно на приеме за 30-60 минут.</a:t>
            </a:r>
            <a:endParaRPr/>
          </a:p>
        </p:txBody>
      </p:sp>
      <p:sp>
        <p:nvSpPr>
          <p:cNvPr id="2196" name="Google Shape;2196;p47"/>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Как работает проект</a:t>
            </a:r>
            <a:endParaRPr/>
          </a:p>
        </p:txBody>
      </p:sp>
      <p:pic>
        <p:nvPicPr>
          <p:cNvPr id="2197" name="Google Shape;2197;p47"/>
          <p:cNvPicPr preferRelativeResize="0"/>
          <p:nvPr/>
        </p:nvPicPr>
        <p:blipFill rotWithShape="1">
          <a:blip r:embed="rId3">
            <a:alphaModFix/>
          </a:blip>
          <a:srcRect l="17295" r="5388"/>
          <a:stretch/>
        </p:blipFill>
        <p:spPr>
          <a:xfrm rot="-5400000">
            <a:off x="5387725" y="1500176"/>
            <a:ext cx="3329299" cy="24222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01"/>
        <p:cNvGrpSpPr/>
        <p:nvPr/>
      </p:nvGrpSpPr>
      <p:grpSpPr>
        <a:xfrm>
          <a:off x="0" y="0"/>
          <a:ext cx="0" cy="0"/>
          <a:chOff x="0" y="0"/>
          <a:chExt cx="0" cy="0"/>
        </a:xfrm>
      </p:grpSpPr>
      <p:sp>
        <p:nvSpPr>
          <p:cNvPr id="2202" name="Google Shape;2202;p48"/>
          <p:cNvSpPr txBox="1">
            <a:spLocks noGrp="1"/>
          </p:cNvSpPr>
          <p:nvPr>
            <p:ph type="body" idx="1"/>
          </p:nvPr>
        </p:nvSpPr>
        <p:spPr>
          <a:xfrm>
            <a:off x="720000" y="1055850"/>
            <a:ext cx="7704000" cy="351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Для пациента и родителей это очень удобно:</a:t>
            </a:r>
            <a:endParaRPr/>
          </a:p>
          <a:p>
            <a:pPr marL="457200" lvl="0" indent="-317500" algn="l" rtl="0">
              <a:spcBef>
                <a:spcPts val="1600"/>
              </a:spcBef>
              <a:spcAft>
                <a:spcPts val="0"/>
              </a:spcAft>
              <a:buSzPts val="1400"/>
              <a:buChar char="●"/>
            </a:pPr>
            <a:r>
              <a:rPr lang="en"/>
              <a:t>Врачи выезжают в более чем 70 городов России;</a:t>
            </a:r>
            <a:endParaRPr/>
          </a:p>
          <a:p>
            <a:pPr marL="457200" lvl="0" indent="-317500" algn="l" rtl="0">
              <a:spcBef>
                <a:spcPts val="0"/>
              </a:spcBef>
              <a:spcAft>
                <a:spcPts val="0"/>
              </a:spcAft>
              <a:buSzPts val="1400"/>
              <a:buChar char="●"/>
            </a:pPr>
            <a:r>
              <a:rPr lang="en"/>
              <a:t>Есть возможность получения консультации и развернутого обсуждения плана лечения и реабилитации с опытными врачами-ортопедами;</a:t>
            </a:r>
            <a:endParaRPr/>
          </a:p>
          <a:p>
            <a:pPr marL="457200" lvl="0" indent="-317500" algn="l" rtl="0">
              <a:spcBef>
                <a:spcPts val="0"/>
              </a:spcBef>
              <a:spcAft>
                <a:spcPts val="0"/>
              </a:spcAft>
              <a:buSzPts val="1400"/>
              <a:buChar char="●"/>
            </a:pPr>
            <a:r>
              <a:rPr lang="en"/>
              <a:t>Благодаря технологии ортезирования низкотемпературными пластиками пациент получает готовое индивидуальное изделие за один час вместо 2-3 недель, как в случае с обычной технологией из высокотемпературных материалов;</a:t>
            </a:r>
            <a:endParaRPr/>
          </a:p>
          <a:p>
            <a:pPr marL="457200" lvl="0" indent="-317500" algn="l" rtl="0">
              <a:spcBef>
                <a:spcPts val="0"/>
              </a:spcBef>
              <a:spcAft>
                <a:spcPts val="0"/>
              </a:spcAft>
              <a:buSzPts val="1400"/>
              <a:buChar char="●"/>
            </a:pPr>
            <a:r>
              <a:rPr lang="en"/>
              <a:t>Нет необходимости делать гипсовый слепок;</a:t>
            </a:r>
            <a:endParaRPr/>
          </a:p>
          <a:p>
            <a:pPr marL="457200" lvl="0" indent="-317500" algn="l" rtl="0">
              <a:spcBef>
                <a:spcPts val="0"/>
              </a:spcBef>
              <a:spcAft>
                <a:spcPts val="0"/>
              </a:spcAft>
              <a:buSzPts val="1400"/>
              <a:buChar char="●"/>
            </a:pPr>
            <a:r>
              <a:rPr lang="en"/>
              <a:t>Туторы формируются врачом после осмотра ребенка, каждый пациент получает ту коррекцию, которая безопасна и необходима;</a:t>
            </a:r>
            <a:endParaRPr/>
          </a:p>
          <a:p>
            <a:pPr marL="457200" lvl="0" indent="-317500" algn="l" rtl="0">
              <a:spcBef>
                <a:spcPts val="0"/>
              </a:spcBef>
              <a:spcAft>
                <a:spcPts val="0"/>
              </a:spcAft>
              <a:buSzPts val="1400"/>
              <a:buChar char="●"/>
            </a:pPr>
            <a:r>
              <a:rPr lang="en"/>
              <a:t>Есть возможность повторного моделирования (коррекции) изделия по мере роста ребёнка и анатомических изменений (до нескольких раз в течение года);</a:t>
            </a:r>
            <a:endParaRPr/>
          </a:p>
          <a:p>
            <a:pPr marL="457200" lvl="0" indent="-317500" algn="l" rtl="0">
              <a:spcBef>
                <a:spcPts val="0"/>
              </a:spcBef>
              <a:spcAft>
                <a:spcPts val="0"/>
              </a:spcAft>
              <a:buSzPts val="1400"/>
              <a:buChar char="●"/>
            </a:pPr>
            <a:r>
              <a:rPr lang="en"/>
              <a:t>Туторы из поликапролактона легче, комфортнее и анатомичнее, чем аналогичные изделия из высокотемпературных материалов.</a:t>
            </a:r>
            <a:endParaRPr/>
          </a:p>
        </p:txBody>
      </p:sp>
      <p:sp>
        <p:nvSpPr>
          <p:cNvPr id="2203" name="Google Shape;2203;p48"/>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Как работает проект</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07"/>
        <p:cNvGrpSpPr/>
        <p:nvPr/>
      </p:nvGrpSpPr>
      <p:grpSpPr>
        <a:xfrm>
          <a:off x="0" y="0"/>
          <a:ext cx="0" cy="0"/>
          <a:chOff x="0" y="0"/>
          <a:chExt cx="0" cy="0"/>
        </a:xfrm>
      </p:grpSpPr>
      <p:sp>
        <p:nvSpPr>
          <p:cNvPr id="2208" name="Google Shape;2208;p49"/>
          <p:cNvSpPr txBox="1">
            <a:spLocks noGrp="1"/>
          </p:cNvSpPr>
          <p:nvPr>
            <p:ph type="body" idx="1"/>
          </p:nvPr>
        </p:nvSpPr>
        <p:spPr>
          <a:xfrm>
            <a:off x="720000" y="1055850"/>
            <a:ext cx="7704000" cy="351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Целевая аудитория проекта: дети-инвалиды, семьи которых не в состоянии самостоятельно покрыть расходы, связанные с с приобретением и установкой современных средств реабилитации.</a:t>
            </a:r>
            <a:endParaRPr/>
          </a:p>
          <a:p>
            <a:pPr marL="0" lvl="0" indent="0" algn="l" rtl="0">
              <a:spcBef>
                <a:spcPts val="1600"/>
              </a:spcBef>
              <a:spcAft>
                <a:spcPts val="0"/>
              </a:spcAft>
              <a:buNone/>
            </a:pPr>
            <a:r>
              <a:rPr lang="en"/>
              <a:t>Механизм отбора детей-инвалидов:</a:t>
            </a:r>
            <a:endParaRPr/>
          </a:p>
          <a:p>
            <a:pPr marL="457200" lvl="0" indent="-317500" algn="l" rtl="0">
              <a:spcBef>
                <a:spcPts val="1600"/>
              </a:spcBef>
              <a:spcAft>
                <a:spcPts val="0"/>
              </a:spcAft>
              <a:buSzPts val="1400"/>
              <a:buChar char="●"/>
            </a:pPr>
            <a:r>
              <a:rPr lang="en"/>
              <a:t>Определяется график и оглашаются даты приезда врачей в регионы России;</a:t>
            </a:r>
            <a:endParaRPr/>
          </a:p>
          <a:p>
            <a:pPr marL="457200" lvl="0" indent="-317500" algn="l" rtl="0">
              <a:spcBef>
                <a:spcPts val="0"/>
              </a:spcBef>
              <a:spcAft>
                <a:spcPts val="0"/>
              </a:spcAft>
              <a:buSzPts val="1400"/>
              <a:buChar char="●"/>
            </a:pPr>
            <a:r>
              <a:rPr lang="en"/>
              <a:t>Реабилитационными центрами на местах проводится информирование и составляются списки детей, которым требуется помощь;</a:t>
            </a:r>
            <a:endParaRPr/>
          </a:p>
          <a:p>
            <a:pPr marL="457200" lvl="0" indent="-317500" algn="l" rtl="0">
              <a:spcBef>
                <a:spcPts val="0"/>
              </a:spcBef>
              <a:spcAft>
                <a:spcPts val="0"/>
              </a:spcAft>
              <a:buSzPts val="1400"/>
              <a:buChar char="●"/>
            </a:pPr>
            <a:r>
              <a:rPr lang="en"/>
              <a:t>Выявляются многодетные и малообеспеченные семьи, которым требуется финансовая помощь в приобретении и установке таких средств реабилитации;</a:t>
            </a:r>
            <a:endParaRPr/>
          </a:p>
          <a:p>
            <a:pPr marL="457200" lvl="0" indent="-317500" algn="l" rtl="0">
              <a:spcBef>
                <a:spcPts val="0"/>
              </a:spcBef>
              <a:spcAft>
                <a:spcPts val="0"/>
              </a:spcAft>
              <a:buSzPts val="1400"/>
              <a:buChar char="●"/>
            </a:pPr>
            <a:r>
              <a:rPr lang="en"/>
              <a:t>Представители фонда консультируют родителей детей-инвалидов и собирают все необходимые документы для оказания целевой помощи;</a:t>
            </a:r>
            <a:endParaRPr/>
          </a:p>
          <a:p>
            <a:pPr marL="457200" lvl="0" indent="-317500" algn="l" rtl="0">
              <a:spcBef>
                <a:spcPts val="0"/>
              </a:spcBef>
              <a:spcAft>
                <a:spcPts val="0"/>
              </a:spcAft>
              <a:buSzPts val="1400"/>
              <a:buChar char="●"/>
            </a:pPr>
            <a:r>
              <a:rPr lang="en"/>
              <a:t>Проводится консультация врачами, изготовление и установка ТСР непосредственно на местах.</a:t>
            </a:r>
            <a:endParaRPr/>
          </a:p>
        </p:txBody>
      </p:sp>
      <p:sp>
        <p:nvSpPr>
          <p:cNvPr id="2209" name="Google Shape;2209;p49"/>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Как работает проект</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3"/>
        <p:cNvGrpSpPr/>
        <p:nvPr/>
      </p:nvGrpSpPr>
      <p:grpSpPr>
        <a:xfrm>
          <a:off x="0" y="0"/>
          <a:ext cx="0" cy="0"/>
          <a:chOff x="0" y="0"/>
          <a:chExt cx="0" cy="0"/>
        </a:xfrm>
      </p:grpSpPr>
      <p:sp>
        <p:nvSpPr>
          <p:cNvPr id="2214" name="Google Shape;2214;p50"/>
          <p:cNvSpPr txBox="1">
            <a:spLocks noGrp="1"/>
          </p:cNvSpPr>
          <p:nvPr>
            <p:ph type="subTitle" idx="1"/>
          </p:nvPr>
        </p:nvSpPr>
        <p:spPr>
          <a:xfrm>
            <a:off x="2085725" y="3266525"/>
            <a:ext cx="4976100" cy="86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Ортезы, туторы, корсеты, головодержатели и другие средства реабилитации из поликапролактона</a:t>
            </a:r>
            <a:endParaRPr b="1"/>
          </a:p>
        </p:txBody>
      </p:sp>
      <p:sp>
        <p:nvSpPr>
          <p:cNvPr id="2215" name="Google Shape;2215;p50"/>
          <p:cNvSpPr txBox="1">
            <a:spLocks noGrp="1"/>
          </p:cNvSpPr>
          <p:nvPr>
            <p:ph type="title" idx="2"/>
          </p:nvPr>
        </p:nvSpPr>
        <p:spPr>
          <a:xfrm>
            <a:off x="2646000" y="1012100"/>
            <a:ext cx="3852000" cy="179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06</a:t>
            </a:r>
            <a:endParaRPr/>
          </a:p>
        </p:txBody>
      </p:sp>
      <p:sp>
        <p:nvSpPr>
          <p:cNvPr id="2216" name="Google Shape;2216;p50"/>
          <p:cNvSpPr txBox="1">
            <a:spLocks noGrp="1"/>
          </p:cNvSpPr>
          <p:nvPr>
            <p:ph type="ctrTitle"/>
          </p:nvPr>
        </p:nvSpPr>
        <p:spPr>
          <a:xfrm>
            <a:off x="1789650" y="2594225"/>
            <a:ext cx="5564700" cy="79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Преимущества материала</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0"/>
        <p:cNvGrpSpPr/>
        <p:nvPr/>
      </p:nvGrpSpPr>
      <p:grpSpPr>
        <a:xfrm>
          <a:off x="0" y="0"/>
          <a:ext cx="0" cy="0"/>
          <a:chOff x="0" y="0"/>
          <a:chExt cx="0" cy="0"/>
        </a:xfrm>
      </p:grpSpPr>
      <p:sp>
        <p:nvSpPr>
          <p:cNvPr id="2221" name="Google Shape;2221;p51"/>
          <p:cNvSpPr txBox="1">
            <a:spLocks noGrp="1"/>
          </p:cNvSpPr>
          <p:nvPr>
            <p:ph type="body" idx="1"/>
          </p:nvPr>
        </p:nvSpPr>
        <p:spPr>
          <a:xfrm>
            <a:off x="720000" y="1208250"/>
            <a:ext cx="4433700" cy="351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Ортез</a:t>
            </a:r>
            <a:r>
              <a:rPr lang="en"/>
              <a:t> — медицинское приспособление, внешняя конструкция, носимая с целью защиты или фиксации пораженной болезнью или травмой конечности, благодаря которой вырабатываются правильные стереотипы движения.</a:t>
            </a:r>
            <a:endParaRPr/>
          </a:p>
          <a:p>
            <a:pPr marL="0" lvl="0" indent="0" algn="l" rtl="0">
              <a:spcBef>
                <a:spcPts val="1600"/>
              </a:spcBef>
              <a:spcAft>
                <a:spcPts val="1600"/>
              </a:spcAft>
              <a:buNone/>
            </a:pPr>
            <a:r>
              <a:rPr lang="en" b="1"/>
              <a:t>Низкотепературный пластик (НТТП) или поликапролактон</a:t>
            </a:r>
            <a:r>
              <a:rPr lang="en"/>
              <a:t> — материал нового поколения с памятью формы, который при незначительном нагревании становится мягким, что позволяет многократно перемоделировать готовое изделие на разных этапах выздоровления. Изделия из НТТП нетоксичны, обладают малым весом, не вызывают аллергию, не размокают, материал "дышит".</a:t>
            </a:r>
            <a:endParaRPr/>
          </a:p>
        </p:txBody>
      </p:sp>
      <p:sp>
        <p:nvSpPr>
          <p:cNvPr id="2222" name="Google Shape;2222;p51"/>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300"/>
              <a:t>Что такое ортезы из низкотемпературного термопластика (НТТП)?</a:t>
            </a:r>
            <a:endParaRPr sz="2300"/>
          </a:p>
        </p:txBody>
      </p:sp>
      <p:pic>
        <p:nvPicPr>
          <p:cNvPr id="2223" name="Google Shape;2223;p51"/>
          <p:cNvPicPr preferRelativeResize="0"/>
          <p:nvPr/>
        </p:nvPicPr>
        <p:blipFill>
          <a:blip r:embed="rId3">
            <a:alphaModFix/>
          </a:blip>
          <a:stretch>
            <a:fillRect/>
          </a:stretch>
        </p:blipFill>
        <p:spPr>
          <a:xfrm>
            <a:off x="5153700" y="1329625"/>
            <a:ext cx="3685501" cy="20150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27"/>
        <p:cNvGrpSpPr/>
        <p:nvPr/>
      </p:nvGrpSpPr>
      <p:grpSpPr>
        <a:xfrm>
          <a:off x="0" y="0"/>
          <a:ext cx="0" cy="0"/>
          <a:chOff x="0" y="0"/>
          <a:chExt cx="0" cy="0"/>
        </a:xfrm>
      </p:grpSpPr>
      <p:sp>
        <p:nvSpPr>
          <p:cNvPr id="2228" name="Google Shape;2228;p52"/>
          <p:cNvSpPr txBox="1">
            <a:spLocks noGrp="1"/>
          </p:cNvSpPr>
          <p:nvPr>
            <p:ph type="body" idx="1"/>
          </p:nvPr>
        </p:nvSpPr>
        <p:spPr>
          <a:xfrm>
            <a:off x="720000" y="1055850"/>
            <a:ext cx="7704000" cy="351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Удобство в эксплуатации.</a:t>
            </a:r>
            <a:r>
              <a:rPr lang="en"/>
              <a:t> Изделия из низкотемпературного термопластика достаточно легкие, полностью повторяют анатомию тела ребенка, их легко снимать и надевать.</a:t>
            </a:r>
            <a:endParaRPr/>
          </a:p>
          <a:p>
            <a:pPr marL="0" lvl="0" indent="0" algn="l" rtl="0">
              <a:spcBef>
                <a:spcPts val="1600"/>
              </a:spcBef>
              <a:spcAft>
                <a:spcPts val="0"/>
              </a:spcAft>
              <a:buNone/>
            </a:pPr>
            <a:r>
              <a:rPr lang="en" b="1"/>
              <a:t>Социальная адаптация.</a:t>
            </a:r>
            <a:r>
              <a:rPr lang="en"/>
              <a:t> Изготовленные нами индивидуальные ортезы, туторы, корсеты и головодержатели позволяют детям-инвалидам адаптироваться и получать необходимые социальные и бытовые навыки для нормальной жизни.</a:t>
            </a:r>
            <a:endParaRPr/>
          </a:p>
          <a:p>
            <a:pPr marL="0" lvl="0" indent="0" algn="l" rtl="0">
              <a:spcBef>
                <a:spcPts val="1600"/>
              </a:spcBef>
              <a:spcAft>
                <a:spcPts val="0"/>
              </a:spcAft>
              <a:buNone/>
            </a:pPr>
            <a:r>
              <a:rPr lang="en" b="1"/>
              <a:t>Предотвращение развития сопутствующих заболеваний.</a:t>
            </a:r>
            <a:r>
              <a:rPr lang="en"/>
              <a:t> Благодаря своевременному ортезированию предотвращается развитие контрактуры в суставах, ограничения движений, нарастания деформаций, укорочения мышц, прогрессирования деформаций позвоночника.</a:t>
            </a:r>
            <a:endParaRPr/>
          </a:p>
          <a:p>
            <a:pPr marL="0" lvl="0" indent="0" algn="l" rtl="0">
              <a:spcBef>
                <a:spcPts val="1600"/>
              </a:spcBef>
              <a:spcAft>
                <a:spcPts val="1600"/>
              </a:spcAft>
              <a:buNone/>
            </a:pPr>
            <a:r>
              <a:rPr lang="en" b="1"/>
              <a:t>Помощь на местах.</a:t>
            </a:r>
            <a:r>
              <a:rPr lang="en"/>
              <a:t> Детям с ДЦП и их родителям нет необходимости выезжать в другой город или регион России для получения такой помощи. Консультации и установка индивидуальных ортезов производится непосредственно на местах.</a:t>
            </a:r>
            <a:endParaRPr/>
          </a:p>
        </p:txBody>
      </p:sp>
      <p:sp>
        <p:nvSpPr>
          <p:cNvPr id="2229" name="Google Shape;2229;p52"/>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Какие проблемы мы решаем?</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33"/>
        <p:cNvGrpSpPr/>
        <p:nvPr/>
      </p:nvGrpSpPr>
      <p:grpSpPr>
        <a:xfrm>
          <a:off x="0" y="0"/>
          <a:ext cx="0" cy="0"/>
          <a:chOff x="0" y="0"/>
          <a:chExt cx="0" cy="0"/>
        </a:xfrm>
      </p:grpSpPr>
      <p:sp>
        <p:nvSpPr>
          <p:cNvPr id="2234" name="Google Shape;2234;p53"/>
          <p:cNvSpPr txBox="1">
            <a:spLocks noGrp="1"/>
          </p:cNvSpPr>
          <p:nvPr>
            <p:ph type="subTitle" idx="1"/>
          </p:nvPr>
        </p:nvSpPr>
        <p:spPr>
          <a:xfrm>
            <a:off x="2646000" y="3114137"/>
            <a:ext cx="3852000" cy="86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Врачей Центра клинического ортезирования  “Альянс Орто”</a:t>
            </a:r>
            <a:endParaRPr b="1"/>
          </a:p>
        </p:txBody>
      </p:sp>
      <p:sp>
        <p:nvSpPr>
          <p:cNvPr id="2235" name="Google Shape;2235;p53"/>
          <p:cNvSpPr txBox="1">
            <a:spLocks noGrp="1"/>
          </p:cNvSpPr>
          <p:nvPr>
            <p:ph type="title" idx="2"/>
          </p:nvPr>
        </p:nvSpPr>
        <p:spPr>
          <a:xfrm>
            <a:off x="2646000" y="1012100"/>
            <a:ext cx="3852000" cy="179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07</a:t>
            </a:r>
            <a:endParaRPr/>
          </a:p>
        </p:txBody>
      </p:sp>
      <p:sp>
        <p:nvSpPr>
          <p:cNvPr id="2236" name="Google Shape;2236;p53"/>
          <p:cNvSpPr txBox="1">
            <a:spLocks noGrp="1"/>
          </p:cNvSpPr>
          <p:nvPr>
            <p:ph type="ctrTitle"/>
          </p:nvPr>
        </p:nvSpPr>
        <p:spPr>
          <a:xfrm>
            <a:off x="2646000" y="2594236"/>
            <a:ext cx="3852000" cy="79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Патенты</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40"/>
        <p:cNvGrpSpPr/>
        <p:nvPr/>
      </p:nvGrpSpPr>
      <p:grpSpPr>
        <a:xfrm>
          <a:off x="0" y="0"/>
          <a:ext cx="0" cy="0"/>
          <a:chOff x="0" y="0"/>
          <a:chExt cx="0" cy="0"/>
        </a:xfrm>
      </p:grpSpPr>
      <p:sp>
        <p:nvSpPr>
          <p:cNvPr id="2241" name="Google Shape;2241;p54"/>
          <p:cNvSpPr txBox="1">
            <a:spLocks noGrp="1"/>
          </p:cNvSpPr>
          <p:nvPr>
            <p:ph type="body" idx="1"/>
          </p:nvPr>
        </p:nvSpPr>
        <p:spPr>
          <a:xfrm>
            <a:off x="720000" y="1055850"/>
            <a:ext cx="7704000" cy="3513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Технология экспресс-ортезирования поликапролактоном разработана и запатентована врачами - специалистами в области травматологии и ортопедии из Центра клинического ортезирования “Альянс Орто”.</a:t>
            </a:r>
            <a:endParaRPr/>
          </a:p>
        </p:txBody>
      </p:sp>
      <p:sp>
        <p:nvSpPr>
          <p:cNvPr id="2242" name="Google Shape;2242;p5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Патенты</a:t>
            </a:r>
            <a:endParaRPr/>
          </a:p>
        </p:txBody>
      </p:sp>
      <p:pic>
        <p:nvPicPr>
          <p:cNvPr id="2243" name="Google Shape;2243;p54"/>
          <p:cNvPicPr preferRelativeResize="0"/>
          <p:nvPr/>
        </p:nvPicPr>
        <p:blipFill>
          <a:blip r:embed="rId3">
            <a:alphaModFix/>
          </a:blip>
          <a:stretch>
            <a:fillRect/>
          </a:stretch>
        </p:blipFill>
        <p:spPr>
          <a:xfrm>
            <a:off x="2009415" y="2055158"/>
            <a:ext cx="1962700" cy="2783542"/>
          </a:xfrm>
          <a:prstGeom prst="rect">
            <a:avLst/>
          </a:prstGeom>
          <a:noFill/>
          <a:ln>
            <a:noFill/>
          </a:ln>
        </p:spPr>
      </p:pic>
      <p:pic>
        <p:nvPicPr>
          <p:cNvPr id="2244" name="Google Shape;2244;p54"/>
          <p:cNvPicPr preferRelativeResize="0"/>
          <p:nvPr/>
        </p:nvPicPr>
        <p:blipFill>
          <a:blip r:embed="rId4">
            <a:alphaModFix/>
          </a:blip>
          <a:stretch>
            <a:fillRect/>
          </a:stretch>
        </p:blipFill>
        <p:spPr>
          <a:xfrm>
            <a:off x="4843892" y="1993600"/>
            <a:ext cx="1962700" cy="28450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28"/>
        <p:cNvGrpSpPr/>
        <p:nvPr/>
      </p:nvGrpSpPr>
      <p:grpSpPr>
        <a:xfrm>
          <a:off x="0" y="0"/>
          <a:ext cx="0" cy="0"/>
          <a:chOff x="0" y="0"/>
          <a:chExt cx="0" cy="0"/>
        </a:xfrm>
      </p:grpSpPr>
      <p:sp>
        <p:nvSpPr>
          <p:cNvPr id="2129" name="Google Shape;2129;p37"/>
          <p:cNvSpPr txBox="1">
            <a:spLocks noGrp="1"/>
          </p:cNvSpPr>
          <p:nvPr>
            <p:ph type="subTitle" idx="1"/>
          </p:nvPr>
        </p:nvSpPr>
        <p:spPr>
          <a:xfrm>
            <a:off x="2646000" y="3114137"/>
            <a:ext cx="3852000" cy="86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МБФПД “Всем Миром”</a:t>
            </a:r>
            <a:endParaRPr b="1"/>
          </a:p>
        </p:txBody>
      </p:sp>
      <p:sp>
        <p:nvSpPr>
          <p:cNvPr id="2130" name="Google Shape;2130;p37"/>
          <p:cNvSpPr txBox="1">
            <a:spLocks noGrp="1"/>
          </p:cNvSpPr>
          <p:nvPr>
            <p:ph type="title" idx="2"/>
          </p:nvPr>
        </p:nvSpPr>
        <p:spPr>
          <a:xfrm>
            <a:off x="2646000" y="1012100"/>
            <a:ext cx="3852000" cy="179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2131" name="Google Shape;2131;p37"/>
          <p:cNvSpPr txBox="1">
            <a:spLocks noGrp="1"/>
          </p:cNvSpPr>
          <p:nvPr>
            <p:ph type="ctrTitle"/>
          </p:nvPr>
        </p:nvSpPr>
        <p:spPr>
          <a:xfrm>
            <a:off x="2646000" y="2594236"/>
            <a:ext cx="3852000" cy="79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История фонда</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48"/>
        <p:cNvGrpSpPr/>
        <p:nvPr/>
      </p:nvGrpSpPr>
      <p:grpSpPr>
        <a:xfrm>
          <a:off x="0" y="0"/>
          <a:ext cx="0" cy="0"/>
          <a:chOff x="0" y="0"/>
          <a:chExt cx="0" cy="0"/>
        </a:xfrm>
      </p:grpSpPr>
      <p:sp>
        <p:nvSpPr>
          <p:cNvPr id="2249" name="Google Shape;2249;p55"/>
          <p:cNvSpPr txBox="1">
            <a:spLocks noGrp="1"/>
          </p:cNvSpPr>
          <p:nvPr>
            <p:ph type="subTitle" idx="1"/>
          </p:nvPr>
        </p:nvSpPr>
        <p:spPr>
          <a:xfrm>
            <a:off x="2646000" y="3114137"/>
            <a:ext cx="3852000" cy="86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Благотворительный проект</a:t>
            </a:r>
            <a:endParaRPr/>
          </a:p>
          <a:p>
            <a:pPr marL="0" lvl="0" indent="0" algn="ctr" rtl="0">
              <a:spcBef>
                <a:spcPts val="0"/>
              </a:spcBef>
              <a:spcAft>
                <a:spcPts val="0"/>
              </a:spcAft>
              <a:buNone/>
            </a:pPr>
            <a:r>
              <a:rPr lang="en"/>
              <a:t>“Шаг Навстречу”</a:t>
            </a:r>
            <a:endParaRPr b="1"/>
          </a:p>
        </p:txBody>
      </p:sp>
      <p:sp>
        <p:nvSpPr>
          <p:cNvPr id="2250" name="Google Shape;2250;p55"/>
          <p:cNvSpPr txBox="1">
            <a:spLocks noGrp="1"/>
          </p:cNvSpPr>
          <p:nvPr>
            <p:ph type="title" idx="2"/>
          </p:nvPr>
        </p:nvSpPr>
        <p:spPr>
          <a:xfrm>
            <a:off x="2646000" y="1012100"/>
            <a:ext cx="3852000" cy="179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08</a:t>
            </a:r>
            <a:endParaRPr/>
          </a:p>
        </p:txBody>
      </p:sp>
      <p:sp>
        <p:nvSpPr>
          <p:cNvPr id="2251" name="Google Shape;2251;p55"/>
          <p:cNvSpPr txBox="1">
            <a:spLocks noGrp="1"/>
          </p:cNvSpPr>
          <p:nvPr>
            <p:ph type="ctrTitle"/>
          </p:nvPr>
        </p:nvSpPr>
        <p:spPr>
          <a:xfrm>
            <a:off x="2646000" y="2594236"/>
            <a:ext cx="3852000" cy="79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География работы</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55"/>
        <p:cNvGrpSpPr/>
        <p:nvPr/>
      </p:nvGrpSpPr>
      <p:grpSpPr>
        <a:xfrm>
          <a:off x="0" y="0"/>
          <a:ext cx="0" cy="0"/>
          <a:chOff x="0" y="0"/>
          <a:chExt cx="0" cy="0"/>
        </a:xfrm>
      </p:grpSpPr>
      <p:sp>
        <p:nvSpPr>
          <p:cNvPr id="2256" name="Google Shape;2256;p56"/>
          <p:cNvSpPr txBox="1">
            <a:spLocks noGrp="1"/>
          </p:cNvSpPr>
          <p:nvPr>
            <p:ph type="body" idx="1"/>
          </p:nvPr>
        </p:nvSpPr>
        <p:spPr>
          <a:xfrm>
            <a:off x="720000" y="1055850"/>
            <a:ext cx="7704000" cy="3513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4 врача-ортопеда регулярно выезжают </a:t>
            </a:r>
            <a:r>
              <a:rPr lang="en">
                <a:solidFill>
                  <a:schemeClr val="dk1"/>
                </a:solidFill>
              </a:rPr>
              <a:t>в 49 регионов Российской Федерации (70 городов), посещая каждый регион не реже 1 раза в квартал.</a:t>
            </a:r>
            <a:endParaRPr/>
          </a:p>
        </p:txBody>
      </p:sp>
      <p:sp>
        <p:nvSpPr>
          <p:cNvPr id="2257" name="Google Shape;2257;p56"/>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География работы</a:t>
            </a:r>
            <a:endParaRPr/>
          </a:p>
        </p:txBody>
      </p:sp>
      <p:pic>
        <p:nvPicPr>
          <p:cNvPr id="2258" name="Google Shape;2258;p56"/>
          <p:cNvPicPr preferRelativeResize="0"/>
          <p:nvPr/>
        </p:nvPicPr>
        <p:blipFill>
          <a:blip r:embed="rId3">
            <a:alphaModFix/>
          </a:blip>
          <a:stretch>
            <a:fillRect/>
          </a:stretch>
        </p:blipFill>
        <p:spPr>
          <a:xfrm>
            <a:off x="1709999" y="1807225"/>
            <a:ext cx="5723999" cy="27616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62"/>
        <p:cNvGrpSpPr/>
        <p:nvPr/>
      </p:nvGrpSpPr>
      <p:grpSpPr>
        <a:xfrm>
          <a:off x="0" y="0"/>
          <a:ext cx="0" cy="0"/>
          <a:chOff x="0" y="0"/>
          <a:chExt cx="0" cy="0"/>
        </a:xfrm>
      </p:grpSpPr>
      <p:sp>
        <p:nvSpPr>
          <p:cNvPr id="2263" name="Google Shape;2263;p57"/>
          <p:cNvSpPr txBox="1">
            <a:spLocks noGrp="1"/>
          </p:cNvSpPr>
          <p:nvPr>
            <p:ph type="subTitle" idx="1"/>
          </p:nvPr>
        </p:nvSpPr>
        <p:spPr>
          <a:xfrm>
            <a:off x="2646000" y="3114137"/>
            <a:ext cx="3852000" cy="86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Благотворительный проект</a:t>
            </a:r>
            <a:endParaRPr/>
          </a:p>
          <a:p>
            <a:pPr marL="0" lvl="0" indent="0" algn="ctr" rtl="0">
              <a:spcBef>
                <a:spcPts val="0"/>
              </a:spcBef>
              <a:spcAft>
                <a:spcPts val="0"/>
              </a:spcAft>
              <a:buNone/>
            </a:pPr>
            <a:r>
              <a:rPr lang="en"/>
              <a:t>“Шаг Навстречу”</a:t>
            </a:r>
            <a:endParaRPr b="1"/>
          </a:p>
        </p:txBody>
      </p:sp>
      <p:sp>
        <p:nvSpPr>
          <p:cNvPr id="2264" name="Google Shape;2264;p57"/>
          <p:cNvSpPr txBox="1">
            <a:spLocks noGrp="1"/>
          </p:cNvSpPr>
          <p:nvPr>
            <p:ph type="title" idx="2"/>
          </p:nvPr>
        </p:nvSpPr>
        <p:spPr>
          <a:xfrm>
            <a:off x="2646000" y="1012100"/>
            <a:ext cx="3852000" cy="179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09</a:t>
            </a:r>
            <a:endParaRPr/>
          </a:p>
        </p:txBody>
      </p:sp>
      <p:sp>
        <p:nvSpPr>
          <p:cNvPr id="2265" name="Google Shape;2265;p57"/>
          <p:cNvSpPr txBox="1">
            <a:spLocks noGrp="1"/>
          </p:cNvSpPr>
          <p:nvPr>
            <p:ph type="ctrTitle"/>
          </p:nvPr>
        </p:nvSpPr>
        <p:spPr>
          <a:xfrm>
            <a:off x="2646000" y="2594236"/>
            <a:ext cx="3852000" cy="79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Партнёры</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69"/>
        <p:cNvGrpSpPr/>
        <p:nvPr/>
      </p:nvGrpSpPr>
      <p:grpSpPr>
        <a:xfrm>
          <a:off x="0" y="0"/>
          <a:ext cx="0" cy="0"/>
          <a:chOff x="0" y="0"/>
          <a:chExt cx="0" cy="0"/>
        </a:xfrm>
      </p:grpSpPr>
      <p:sp>
        <p:nvSpPr>
          <p:cNvPr id="2270" name="Google Shape;2270;p58"/>
          <p:cNvSpPr txBox="1">
            <a:spLocks noGrp="1"/>
          </p:cNvSpPr>
          <p:nvPr>
            <p:ph type="body" idx="1"/>
          </p:nvPr>
        </p:nvSpPr>
        <p:spPr>
          <a:xfrm>
            <a:off x="720000" y="1055850"/>
            <a:ext cx="7704000" cy="351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Помощь проекту оказывают местные медицинские и реабилитационные центры.</a:t>
            </a:r>
            <a:endParaRPr/>
          </a:p>
          <a:p>
            <a:pPr marL="0" lvl="0" indent="0" algn="l" rtl="0">
              <a:spcBef>
                <a:spcPts val="1600"/>
              </a:spcBef>
              <a:spcAft>
                <a:spcPts val="1600"/>
              </a:spcAft>
              <a:buNone/>
            </a:pPr>
            <a:r>
              <a:rPr lang="en"/>
              <a:t>Они предоставляют свои помещения, помогают родителям детей-инвалидов собрать все необходимые документы, проводят запись на приём к врачам-ортопедам из “Альян Орто”.</a:t>
            </a:r>
            <a:endParaRPr/>
          </a:p>
        </p:txBody>
      </p:sp>
      <p:sp>
        <p:nvSpPr>
          <p:cNvPr id="2271" name="Google Shape;2271;p58"/>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Партнёры</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75"/>
        <p:cNvGrpSpPr/>
        <p:nvPr/>
      </p:nvGrpSpPr>
      <p:grpSpPr>
        <a:xfrm>
          <a:off x="0" y="0"/>
          <a:ext cx="0" cy="0"/>
          <a:chOff x="0" y="0"/>
          <a:chExt cx="0" cy="0"/>
        </a:xfrm>
      </p:grpSpPr>
      <p:sp>
        <p:nvSpPr>
          <p:cNvPr id="2276" name="Google Shape;2276;p59"/>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Партнёры</a:t>
            </a:r>
            <a:endParaRPr/>
          </a:p>
        </p:txBody>
      </p:sp>
      <p:graphicFrame>
        <p:nvGraphicFramePr>
          <p:cNvPr id="2277" name="Google Shape;2277;p59"/>
          <p:cNvGraphicFramePr/>
          <p:nvPr/>
        </p:nvGraphicFramePr>
        <p:xfrm>
          <a:off x="2095500" y="1055850"/>
          <a:ext cx="4953000" cy="3627120"/>
        </p:xfrm>
        <a:graphic>
          <a:graphicData uri="http://schemas.openxmlformats.org/drawingml/2006/table">
            <a:tbl>
              <a:tblPr>
                <a:noFill/>
                <a:tableStyleId>{EFDA0651-E1B9-4253-A1A1-850E03D6F8B9}</a:tableStyleId>
              </a:tblPr>
              <a:tblGrid>
                <a:gridCol w="1819275"/>
                <a:gridCol w="3133725"/>
              </a:tblGrid>
              <a:tr h="200025">
                <a:tc>
                  <a:txBody>
                    <a:bodyPr/>
                    <a:lstStyle/>
                    <a:p>
                      <a:pPr marL="0" lvl="0" indent="0" algn="ctr" rtl="0">
                        <a:lnSpc>
                          <a:spcPct val="115000"/>
                        </a:lnSpc>
                        <a:spcBef>
                          <a:spcPts val="0"/>
                        </a:spcBef>
                        <a:spcAft>
                          <a:spcPts val="0"/>
                        </a:spcAft>
                        <a:buNone/>
                      </a:pPr>
                      <a:r>
                        <a:rPr lang="en" sz="1000" b="1"/>
                        <a:t>Город</a:t>
                      </a:r>
                      <a:endParaRPr sz="10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t>Партнёр</a:t>
                      </a:r>
                      <a:endParaRPr sz="10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Архангельск</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Протезно-ортопедическое предприятие</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Великий Новгород</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Реацентр</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Волгоград</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Первый шаг</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Вологда</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Дети-ангелы</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Воронеж</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Возрождение</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Выкса</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Реацентр</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Грозный</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Гранд клиника</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Екатеринбург</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Берег Надежды мед. центр</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Иркутск</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Фонд Здоровье Бурятии</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Казань</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Первый шаг</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Казань</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ДДИ</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Калининград</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ДДИ</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Киров</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Дети-ангелы</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Коломна</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ДДИ</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Краснодар</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Благодаръ</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Красноярск</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Динамика мед. центр</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81"/>
        <p:cNvGrpSpPr/>
        <p:nvPr/>
      </p:nvGrpSpPr>
      <p:grpSpPr>
        <a:xfrm>
          <a:off x="0" y="0"/>
          <a:ext cx="0" cy="0"/>
          <a:chOff x="0" y="0"/>
          <a:chExt cx="0" cy="0"/>
        </a:xfrm>
      </p:grpSpPr>
      <p:sp>
        <p:nvSpPr>
          <p:cNvPr id="2282" name="Google Shape;2282;p60"/>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Партнёры</a:t>
            </a:r>
            <a:endParaRPr/>
          </a:p>
        </p:txBody>
      </p:sp>
      <p:graphicFrame>
        <p:nvGraphicFramePr>
          <p:cNvPr id="2283" name="Google Shape;2283;p60"/>
          <p:cNvGraphicFramePr/>
          <p:nvPr/>
        </p:nvGraphicFramePr>
        <p:xfrm>
          <a:off x="2096400" y="1055850"/>
          <a:ext cx="4953000" cy="3589020"/>
        </p:xfrm>
        <a:graphic>
          <a:graphicData uri="http://schemas.openxmlformats.org/drawingml/2006/table">
            <a:tbl>
              <a:tblPr>
                <a:noFill/>
                <a:tableStyleId>{EFDA0651-E1B9-4253-A1A1-850E03D6F8B9}</a:tableStyleId>
              </a:tblPr>
              <a:tblGrid>
                <a:gridCol w="1819275"/>
                <a:gridCol w="3133725"/>
              </a:tblGrid>
              <a:tr h="200025">
                <a:tc>
                  <a:txBody>
                    <a:bodyPr/>
                    <a:lstStyle/>
                    <a:p>
                      <a:pPr marL="0" lvl="0" indent="0" algn="ctr" rtl="0">
                        <a:lnSpc>
                          <a:spcPct val="115000"/>
                        </a:lnSpc>
                        <a:spcBef>
                          <a:spcPts val="0"/>
                        </a:spcBef>
                        <a:spcAft>
                          <a:spcPts val="0"/>
                        </a:spcAft>
                        <a:buNone/>
                      </a:pPr>
                      <a:r>
                        <a:rPr lang="en" sz="1000" b="1"/>
                        <a:t>Город</a:t>
                      </a:r>
                      <a:endParaRPr sz="10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t>Партнёр</a:t>
                      </a:r>
                      <a:endParaRPr sz="10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Магас</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Реацентр Чайка</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333375">
                <a:tc>
                  <a:txBody>
                    <a:bodyPr/>
                    <a:lstStyle/>
                    <a:p>
                      <a:pPr marL="0" lvl="0" indent="0" algn="ctr" rtl="0">
                        <a:lnSpc>
                          <a:spcPct val="115000"/>
                        </a:lnSpc>
                        <a:spcBef>
                          <a:spcPts val="0"/>
                        </a:spcBef>
                        <a:spcAft>
                          <a:spcPts val="0"/>
                        </a:spcAft>
                        <a:buNone/>
                      </a:pPr>
                      <a:r>
                        <a:rPr lang="en" sz="1000"/>
                        <a:t>Махачкала</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Республиканский детский реабилитационный центр</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Минск</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Поставы</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Москва</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Милосердие</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Москва</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Планета удачи</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Москва</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Галилео</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Москва</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Подольск, Красногорск "Кроха может"</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Москва</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ДДИ-15</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Москва</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Вместе с мамой</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Назрань</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Грант клиника</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Нижний Новгород</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Я смогу. реацентр</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Нурсултан</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НАО "Медицинский университет Астана"</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Омск</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Планета друзей</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Омск</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Радуга (фонд и хоспис)</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Оренбург</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Дети ангелы</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sp>
        <p:nvSpPr>
          <p:cNvPr id="2288" name="Google Shape;2288;p61"/>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Партнёры</a:t>
            </a:r>
            <a:endParaRPr/>
          </a:p>
        </p:txBody>
      </p:sp>
      <p:graphicFrame>
        <p:nvGraphicFramePr>
          <p:cNvPr id="2289" name="Google Shape;2289;p61"/>
          <p:cNvGraphicFramePr/>
          <p:nvPr/>
        </p:nvGraphicFramePr>
        <p:xfrm>
          <a:off x="2095500" y="1055850"/>
          <a:ext cx="4953000" cy="3627120"/>
        </p:xfrm>
        <a:graphic>
          <a:graphicData uri="http://schemas.openxmlformats.org/drawingml/2006/table">
            <a:tbl>
              <a:tblPr>
                <a:noFill/>
                <a:tableStyleId>{EFDA0651-E1B9-4253-A1A1-850E03D6F8B9}</a:tableStyleId>
              </a:tblPr>
              <a:tblGrid>
                <a:gridCol w="1819275"/>
                <a:gridCol w="3133725"/>
              </a:tblGrid>
              <a:tr h="200025">
                <a:tc>
                  <a:txBody>
                    <a:bodyPr/>
                    <a:lstStyle/>
                    <a:p>
                      <a:pPr marL="0" lvl="0" indent="0" algn="ctr" rtl="0">
                        <a:lnSpc>
                          <a:spcPct val="115000"/>
                        </a:lnSpc>
                        <a:spcBef>
                          <a:spcPts val="0"/>
                        </a:spcBef>
                        <a:spcAft>
                          <a:spcPts val="0"/>
                        </a:spcAft>
                        <a:buNone/>
                      </a:pPr>
                      <a:r>
                        <a:rPr lang="en" sz="1000" b="1"/>
                        <a:t>Город</a:t>
                      </a:r>
                      <a:endParaRPr sz="10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b="1"/>
                        <a:t>Партнёр</a:t>
                      </a:r>
                      <a:endParaRPr sz="1000" b="1"/>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Пенза</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БлагодАрю</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Ростов на Дону</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Ортодон</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Рязань</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ДДИ</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Саранск</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Реацентр</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Смоленск</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Центр восстановительной медицины</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Сыктывкар</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Дрим тим мед. центр</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Тамбов</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Дети ангелы</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Тамбов</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Дети ангелы</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Томск</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Шаг вперед</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Тюмень</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Крылья надежды</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Улан-Удэ</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Фонд Здоровье Бурятии</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Ульяновск</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Спешл кидс реацентр</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Уфа</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Золотой дракон</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Хабаровск</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Планета ангелов Реацентр</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Чебоксары</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Прана реацентр</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r h="200025">
                <a:tc>
                  <a:txBody>
                    <a:bodyPr/>
                    <a:lstStyle/>
                    <a:p>
                      <a:pPr marL="0" lvl="0" indent="0" algn="ctr" rtl="0">
                        <a:lnSpc>
                          <a:spcPct val="115000"/>
                        </a:lnSpc>
                        <a:spcBef>
                          <a:spcPts val="0"/>
                        </a:spcBef>
                        <a:spcAft>
                          <a:spcPts val="0"/>
                        </a:spcAft>
                        <a:buNone/>
                      </a:pPr>
                      <a:r>
                        <a:rPr lang="en" sz="1000"/>
                        <a:t>Челябинск</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sz="1000"/>
                        <a:t>Первый шаг</a:t>
                      </a:r>
                      <a:endParaRPr sz="1000"/>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r>
            </a:tbl>
          </a:graphicData>
        </a:graphic>
      </p:graphicFrame>
      <p:sp>
        <p:nvSpPr>
          <p:cNvPr id="2290" name="Google Shape;2290;p61"/>
          <p:cNvSpPr txBox="1"/>
          <p:nvPr/>
        </p:nvSpPr>
        <p:spPr>
          <a:xfrm>
            <a:off x="3345600" y="4642425"/>
            <a:ext cx="24528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Open Sans"/>
                <a:ea typeface="Open Sans"/>
                <a:cs typeface="Open Sans"/>
                <a:sym typeface="Open Sans"/>
              </a:rPr>
              <a:t>И ещё более 40 центров</a:t>
            </a:r>
            <a:endParaRPr sz="1200">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94"/>
        <p:cNvGrpSpPr/>
        <p:nvPr/>
      </p:nvGrpSpPr>
      <p:grpSpPr>
        <a:xfrm>
          <a:off x="0" y="0"/>
          <a:ext cx="0" cy="0"/>
          <a:chOff x="0" y="0"/>
          <a:chExt cx="0" cy="0"/>
        </a:xfrm>
      </p:grpSpPr>
      <p:sp>
        <p:nvSpPr>
          <p:cNvPr id="2295" name="Google Shape;2295;p62"/>
          <p:cNvSpPr txBox="1">
            <a:spLocks noGrp="1"/>
          </p:cNvSpPr>
          <p:nvPr>
            <p:ph type="subTitle" idx="1"/>
          </p:nvPr>
        </p:nvSpPr>
        <p:spPr>
          <a:xfrm>
            <a:off x="2646000" y="3114137"/>
            <a:ext cx="3852000" cy="86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Благотворительный проект</a:t>
            </a:r>
            <a:endParaRPr/>
          </a:p>
          <a:p>
            <a:pPr marL="0" lvl="0" indent="0" algn="ctr" rtl="0">
              <a:spcBef>
                <a:spcPts val="0"/>
              </a:spcBef>
              <a:spcAft>
                <a:spcPts val="0"/>
              </a:spcAft>
              <a:buNone/>
            </a:pPr>
            <a:r>
              <a:rPr lang="en"/>
              <a:t>“Шаг Навстречу”</a:t>
            </a:r>
            <a:endParaRPr b="1"/>
          </a:p>
        </p:txBody>
      </p:sp>
      <p:sp>
        <p:nvSpPr>
          <p:cNvPr id="2296" name="Google Shape;2296;p62"/>
          <p:cNvSpPr txBox="1">
            <a:spLocks noGrp="1"/>
          </p:cNvSpPr>
          <p:nvPr>
            <p:ph type="title" idx="2"/>
          </p:nvPr>
        </p:nvSpPr>
        <p:spPr>
          <a:xfrm>
            <a:off x="2646000" y="1012100"/>
            <a:ext cx="3852000" cy="179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10</a:t>
            </a:r>
            <a:endParaRPr/>
          </a:p>
        </p:txBody>
      </p:sp>
      <p:sp>
        <p:nvSpPr>
          <p:cNvPr id="2297" name="Google Shape;2297;p62"/>
          <p:cNvSpPr txBox="1">
            <a:spLocks noGrp="1"/>
          </p:cNvSpPr>
          <p:nvPr>
            <p:ph type="ctrTitle"/>
          </p:nvPr>
        </p:nvSpPr>
        <p:spPr>
          <a:xfrm>
            <a:off x="2646000" y="2594236"/>
            <a:ext cx="3852000" cy="79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СМИ о нас</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01"/>
        <p:cNvGrpSpPr/>
        <p:nvPr/>
      </p:nvGrpSpPr>
      <p:grpSpPr>
        <a:xfrm>
          <a:off x="0" y="0"/>
          <a:ext cx="0" cy="0"/>
          <a:chOff x="0" y="0"/>
          <a:chExt cx="0" cy="0"/>
        </a:xfrm>
      </p:grpSpPr>
      <p:sp>
        <p:nvSpPr>
          <p:cNvPr id="2302" name="Google Shape;2302;p63"/>
          <p:cNvSpPr txBox="1">
            <a:spLocks noGrp="1"/>
          </p:cNvSpPr>
          <p:nvPr>
            <p:ph type="body" idx="1"/>
          </p:nvPr>
        </p:nvSpPr>
        <p:spPr>
          <a:xfrm>
            <a:off x="720000" y="1055850"/>
            <a:ext cx="7623300" cy="3513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Благотворительный проект “Шаг Навстречу” поддерживают телеканалы федерального и муниципального значения.</a:t>
            </a:r>
            <a:endParaRPr/>
          </a:p>
        </p:txBody>
      </p:sp>
      <p:sp>
        <p:nvSpPr>
          <p:cNvPr id="2303" name="Google Shape;2303;p63"/>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1C4587"/>
                </a:solidFill>
              </a:rPr>
              <a:t>СМИ о нас</a:t>
            </a:r>
            <a:endParaRPr/>
          </a:p>
        </p:txBody>
      </p:sp>
      <p:pic>
        <p:nvPicPr>
          <p:cNvPr id="2304" name="Google Shape;2304;p63"/>
          <p:cNvPicPr preferRelativeResize="0"/>
          <p:nvPr/>
        </p:nvPicPr>
        <p:blipFill>
          <a:blip r:embed="rId3">
            <a:alphaModFix/>
          </a:blip>
          <a:stretch>
            <a:fillRect/>
          </a:stretch>
        </p:blipFill>
        <p:spPr>
          <a:xfrm>
            <a:off x="1660700" y="1697700"/>
            <a:ext cx="5741902" cy="32165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08"/>
        <p:cNvGrpSpPr/>
        <p:nvPr/>
      </p:nvGrpSpPr>
      <p:grpSpPr>
        <a:xfrm>
          <a:off x="0" y="0"/>
          <a:ext cx="0" cy="0"/>
          <a:chOff x="0" y="0"/>
          <a:chExt cx="0" cy="0"/>
        </a:xfrm>
      </p:grpSpPr>
      <p:sp>
        <p:nvSpPr>
          <p:cNvPr id="2309" name="Google Shape;2309;p64"/>
          <p:cNvSpPr txBox="1">
            <a:spLocks noGrp="1"/>
          </p:cNvSpPr>
          <p:nvPr>
            <p:ph type="body" idx="1"/>
          </p:nvPr>
        </p:nvSpPr>
        <p:spPr>
          <a:xfrm>
            <a:off x="1329600" y="1055850"/>
            <a:ext cx="4751700" cy="351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Каналы:</a:t>
            </a:r>
            <a:endParaRPr/>
          </a:p>
          <a:p>
            <a:pPr marL="457200" lvl="0" indent="-317500" algn="l" rtl="0">
              <a:spcBef>
                <a:spcPts val="1600"/>
              </a:spcBef>
              <a:spcAft>
                <a:spcPts val="0"/>
              </a:spcAft>
              <a:buSzPts val="1400"/>
              <a:buChar char="●"/>
            </a:pPr>
            <a:r>
              <a:rPr lang="en"/>
              <a:t>Первый канал (федеральный)</a:t>
            </a:r>
            <a:endParaRPr/>
          </a:p>
          <a:p>
            <a:pPr marL="457200" lvl="0" indent="-317500" algn="l" rtl="0">
              <a:spcBef>
                <a:spcPts val="0"/>
              </a:spcBef>
              <a:spcAft>
                <a:spcPts val="0"/>
              </a:spcAft>
              <a:buSzPts val="1400"/>
              <a:buChar char="●"/>
            </a:pPr>
            <a:r>
              <a:rPr lang="en"/>
              <a:t>41 канал Воронеж</a:t>
            </a:r>
            <a:endParaRPr/>
          </a:p>
          <a:p>
            <a:pPr marL="457200" lvl="0" indent="-317500" algn="l" rtl="0">
              <a:spcBef>
                <a:spcPts val="0"/>
              </a:spcBef>
              <a:spcAft>
                <a:spcPts val="0"/>
              </a:spcAft>
              <a:buSzPts val="1400"/>
              <a:buChar char="●"/>
            </a:pPr>
            <a:r>
              <a:rPr lang="en"/>
              <a:t>Липецкое время</a:t>
            </a:r>
            <a:endParaRPr/>
          </a:p>
          <a:p>
            <a:pPr marL="457200" lvl="0" indent="-317500" algn="l" rtl="0">
              <a:spcBef>
                <a:spcPts val="0"/>
              </a:spcBef>
              <a:spcAft>
                <a:spcPts val="0"/>
              </a:spcAft>
              <a:buSzPts val="1400"/>
              <a:buChar char="●"/>
            </a:pPr>
            <a:r>
              <a:rPr lang="en"/>
              <a:t>Арзамас ТВ</a:t>
            </a:r>
            <a:endParaRPr/>
          </a:p>
          <a:p>
            <a:pPr marL="457200" lvl="0" indent="-317500" algn="l" rtl="0">
              <a:spcBef>
                <a:spcPts val="0"/>
              </a:spcBef>
              <a:spcAft>
                <a:spcPts val="0"/>
              </a:spcAft>
              <a:buSzPts val="1400"/>
              <a:buChar char="●"/>
            </a:pPr>
            <a:r>
              <a:rPr lang="en"/>
              <a:t>Выкса ТВ</a:t>
            </a:r>
            <a:endParaRPr/>
          </a:p>
          <a:p>
            <a:pPr marL="457200" lvl="0" indent="-317500" algn="l" rtl="0">
              <a:spcBef>
                <a:spcPts val="0"/>
              </a:spcBef>
              <a:spcAft>
                <a:spcPts val="0"/>
              </a:spcAft>
              <a:buSzPts val="1400"/>
              <a:buChar char="●"/>
            </a:pPr>
            <a:r>
              <a:rPr lang="en"/>
              <a:t>Омск ТВ</a:t>
            </a:r>
            <a:endParaRPr/>
          </a:p>
          <a:p>
            <a:pPr marL="457200" lvl="0" indent="-317500" algn="l" rtl="0">
              <a:spcBef>
                <a:spcPts val="0"/>
              </a:spcBef>
              <a:spcAft>
                <a:spcPts val="0"/>
              </a:spcAft>
              <a:buSzPts val="1400"/>
              <a:buChar char="●"/>
            </a:pPr>
            <a:r>
              <a:rPr lang="en"/>
              <a:t>ОРТ (Оренбург ТВ)</a:t>
            </a:r>
            <a:endParaRPr/>
          </a:p>
          <a:p>
            <a:pPr marL="457200" lvl="0" indent="-317500" algn="l" rtl="0">
              <a:spcBef>
                <a:spcPts val="0"/>
              </a:spcBef>
              <a:spcAft>
                <a:spcPts val="0"/>
              </a:spcAft>
              <a:buSzPts val="1400"/>
              <a:buChar char="●"/>
            </a:pPr>
            <a:r>
              <a:rPr lang="en"/>
              <a:t>ОТС Новосибирск</a:t>
            </a:r>
            <a:endParaRPr/>
          </a:p>
          <a:p>
            <a:pPr marL="457200" lvl="0" indent="-317500" algn="l" rtl="0">
              <a:spcBef>
                <a:spcPts val="0"/>
              </a:spcBef>
              <a:spcAft>
                <a:spcPts val="0"/>
              </a:spcAft>
              <a:buSzPts val="1400"/>
              <a:buChar char="●"/>
            </a:pPr>
            <a:r>
              <a:rPr lang="en"/>
              <a:t>НТС ТВ</a:t>
            </a:r>
            <a:endParaRPr/>
          </a:p>
          <a:p>
            <a:pPr marL="457200" lvl="0" indent="-317500" algn="l" rtl="0">
              <a:spcBef>
                <a:spcPts val="0"/>
              </a:spcBef>
              <a:spcAft>
                <a:spcPts val="0"/>
              </a:spcAft>
              <a:buSzPts val="1400"/>
              <a:buChar char="●"/>
            </a:pPr>
            <a:r>
              <a:rPr lang="en"/>
              <a:t>ТВ Тверь</a:t>
            </a:r>
            <a:endParaRPr/>
          </a:p>
          <a:p>
            <a:pPr marL="457200" lvl="0" indent="-317500" algn="l" rtl="0">
              <a:spcBef>
                <a:spcPts val="0"/>
              </a:spcBef>
              <a:spcAft>
                <a:spcPts val="0"/>
              </a:spcAft>
              <a:buSzPts val="1400"/>
              <a:buChar char="●"/>
            </a:pPr>
            <a:r>
              <a:rPr lang="en"/>
              <a:t>TV Губерния</a:t>
            </a:r>
            <a:endParaRPr/>
          </a:p>
          <a:p>
            <a:pPr marL="457200" lvl="0" indent="-317500" algn="l" rtl="0">
              <a:spcBef>
                <a:spcPts val="0"/>
              </a:spcBef>
              <a:spcAft>
                <a:spcPts val="0"/>
              </a:spcAft>
              <a:buSzPts val="1400"/>
              <a:buChar char="●"/>
            </a:pPr>
            <a:r>
              <a:rPr lang="en"/>
              <a:t>И многие другие</a:t>
            </a:r>
            <a:endParaRPr/>
          </a:p>
        </p:txBody>
      </p:sp>
      <p:sp>
        <p:nvSpPr>
          <p:cNvPr id="2310" name="Google Shape;2310;p6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1C4587"/>
                </a:solidFill>
              </a:rPr>
              <a:t>СМИ о нас</a:t>
            </a:r>
            <a:endParaRPr/>
          </a:p>
        </p:txBody>
      </p:sp>
      <p:sp>
        <p:nvSpPr>
          <p:cNvPr id="2311" name="Google Shape;2311;p64"/>
          <p:cNvSpPr txBox="1"/>
          <p:nvPr/>
        </p:nvSpPr>
        <p:spPr>
          <a:xfrm>
            <a:off x="5951475" y="3084425"/>
            <a:ext cx="17829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Open Sans"/>
                <a:ea typeface="Open Sans"/>
                <a:cs typeface="Open Sans"/>
                <a:sym typeface="Open Sans"/>
              </a:rPr>
              <a:t>Сюжет о БФ "Всем Миром" и проекте "Шаг навстречу" на Первом канале в программе «Время»</a:t>
            </a:r>
            <a:endParaRPr sz="1000">
              <a:latin typeface="Open Sans"/>
              <a:ea typeface="Open Sans"/>
              <a:cs typeface="Open Sans"/>
              <a:sym typeface="Open Sans"/>
            </a:endParaRPr>
          </a:p>
        </p:txBody>
      </p:sp>
      <p:pic>
        <p:nvPicPr>
          <p:cNvPr id="2312" name="Google Shape;2312;p64"/>
          <p:cNvPicPr preferRelativeResize="0"/>
          <p:nvPr/>
        </p:nvPicPr>
        <p:blipFill>
          <a:blip r:embed="rId3">
            <a:alphaModFix/>
          </a:blip>
          <a:stretch>
            <a:fillRect/>
          </a:stretch>
        </p:blipFill>
        <p:spPr>
          <a:xfrm>
            <a:off x="5873300" y="1473375"/>
            <a:ext cx="1562100" cy="1562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35"/>
        <p:cNvGrpSpPr/>
        <p:nvPr/>
      </p:nvGrpSpPr>
      <p:grpSpPr>
        <a:xfrm>
          <a:off x="0" y="0"/>
          <a:ext cx="0" cy="0"/>
          <a:chOff x="0" y="0"/>
          <a:chExt cx="0" cy="0"/>
        </a:xfrm>
      </p:grpSpPr>
      <p:sp>
        <p:nvSpPr>
          <p:cNvPr id="2136" name="Google Shape;2136;p38"/>
          <p:cNvSpPr txBox="1">
            <a:spLocks noGrp="1"/>
          </p:cNvSpPr>
          <p:nvPr>
            <p:ph type="body" idx="1"/>
          </p:nvPr>
        </p:nvSpPr>
        <p:spPr>
          <a:xfrm>
            <a:off x="720000" y="1055850"/>
            <a:ext cx="7704000" cy="351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Международный благотворительный фонд помощи детям «Всем Миром» был создан 12 апреля 2012 года.Фонд зарегистрирован в государственном реестре некоммерческих организаций под № 7814011850.</a:t>
            </a:r>
            <a:endParaRPr/>
          </a:p>
          <a:p>
            <a:pPr marL="0" lvl="0" indent="0" algn="l" rtl="0">
              <a:spcBef>
                <a:spcPts val="1600"/>
              </a:spcBef>
              <a:spcAft>
                <a:spcPts val="0"/>
              </a:spcAft>
              <a:buNone/>
            </a:pPr>
            <a:r>
              <a:rPr lang="en"/>
              <a:t>Основная часть благотворительной помощи в фонд поступает от частных лиц.</a:t>
            </a:r>
            <a:endParaRPr/>
          </a:p>
          <a:p>
            <a:pPr marL="0" lvl="0" indent="0" algn="l" rtl="0">
              <a:spcBef>
                <a:spcPts val="1600"/>
              </a:spcBef>
              <a:spcAft>
                <a:spcPts val="1600"/>
              </a:spcAft>
              <a:buNone/>
            </a:pPr>
            <a:r>
              <a:rPr lang="en"/>
              <a:t>С 2012 по 2017 годы фонд «Всем Миром» оказывал помощь в дорогостоящем и высокотехнологичном лечении онкологически больным детям, а также детям с тяжелыми травмами и врожденными патологиями.</a:t>
            </a:r>
            <a:endParaRPr/>
          </a:p>
        </p:txBody>
      </p:sp>
      <p:sp>
        <p:nvSpPr>
          <p:cNvPr id="2137" name="Google Shape;2137;p38"/>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История фонда</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16"/>
        <p:cNvGrpSpPr/>
        <p:nvPr/>
      </p:nvGrpSpPr>
      <p:grpSpPr>
        <a:xfrm>
          <a:off x="0" y="0"/>
          <a:ext cx="0" cy="0"/>
          <a:chOff x="0" y="0"/>
          <a:chExt cx="0" cy="0"/>
        </a:xfrm>
      </p:grpSpPr>
      <p:sp>
        <p:nvSpPr>
          <p:cNvPr id="2317" name="Google Shape;2317;p65"/>
          <p:cNvSpPr txBox="1">
            <a:spLocks noGrp="1"/>
          </p:cNvSpPr>
          <p:nvPr>
            <p:ph type="subTitle" idx="1"/>
          </p:nvPr>
        </p:nvSpPr>
        <p:spPr>
          <a:xfrm>
            <a:off x="2646000" y="3114137"/>
            <a:ext cx="3852000" cy="86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Благотворительный проект</a:t>
            </a:r>
            <a:endParaRPr/>
          </a:p>
          <a:p>
            <a:pPr marL="0" lvl="0" indent="0" algn="ctr" rtl="0">
              <a:spcBef>
                <a:spcPts val="0"/>
              </a:spcBef>
              <a:spcAft>
                <a:spcPts val="0"/>
              </a:spcAft>
              <a:buNone/>
            </a:pPr>
            <a:r>
              <a:rPr lang="en"/>
              <a:t>“Шаг Навстречу”</a:t>
            </a:r>
            <a:endParaRPr b="1"/>
          </a:p>
        </p:txBody>
      </p:sp>
      <p:sp>
        <p:nvSpPr>
          <p:cNvPr id="2318" name="Google Shape;2318;p65"/>
          <p:cNvSpPr txBox="1">
            <a:spLocks noGrp="1"/>
          </p:cNvSpPr>
          <p:nvPr>
            <p:ph type="title" idx="2"/>
          </p:nvPr>
        </p:nvSpPr>
        <p:spPr>
          <a:xfrm>
            <a:off x="2646000" y="1012100"/>
            <a:ext cx="3852000" cy="179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11</a:t>
            </a:r>
            <a:endParaRPr/>
          </a:p>
        </p:txBody>
      </p:sp>
      <p:sp>
        <p:nvSpPr>
          <p:cNvPr id="2319" name="Google Shape;2319;p65"/>
          <p:cNvSpPr txBox="1">
            <a:spLocks noGrp="1"/>
          </p:cNvSpPr>
          <p:nvPr>
            <p:ph type="ctrTitle"/>
          </p:nvPr>
        </p:nvSpPr>
        <p:spPr>
          <a:xfrm>
            <a:off x="2419500" y="2604200"/>
            <a:ext cx="4305000" cy="79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Отзывы родителей</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23"/>
        <p:cNvGrpSpPr/>
        <p:nvPr/>
      </p:nvGrpSpPr>
      <p:grpSpPr>
        <a:xfrm>
          <a:off x="0" y="0"/>
          <a:ext cx="0" cy="0"/>
          <a:chOff x="0" y="0"/>
          <a:chExt cx="0" cy="0"/>
        </a:xfrm>
      </p:grpSpPr>
      <p:sp>
        <p:nvSpPr>
          <p:cNvPr id="2324" name="Google Shape;2324;p66"/>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Отзывы родителей</a:t>
            </a:r>
            <a:endParaRPr/>
          </a:p>
        </p:txBody>
      </p:sp>
      <p:pic>
        <p:nvPicPr>
          <p:cNvPr id="2325" name="Google Shape;2325;p66"/>
          <p:cNvPicPr preferRelativeResize="0"/>
          <p:nvPr/>
        </p:nvPicPr>
        <p:blipFill>
          <a:blip r:embed="rId3">
            <a:alphaModFix/>
          </a:blip>
          <a:stretch>
            <a:fillRect/>
          </a:stretch>
        </p:blipFill>
        <p:spPr>
          <a:xfrm>
            <a:off x="1142547" y="1583812"/>
            <a:ext cx="4992775" cy="3043075"/>
          </a:xfrm>
          <a:prstGeom prst="rect">
            <a:avLst/>
          </a:prstGeom>
          <a:noFill/>
          <a:ln>
            <a:noFill/>
          </a:ln>
        </p:spPr>
      </p:pic>
      <p:pic>
        <p:nvPicPr>
          <p:cNvPr id="2326" name="Google Shape;2326;p66"/>
          <p:cNvPicPr preferRelativeResize="0"/>
          <p:nvPr/>
        </p:nvPicPr>
        <p:blipFill>
          <a:blip r:embed="rId4">
            <a:alphaModFix/>
          </a:blip>
          <a:stretch>
            <a:fillRect/>
          </a:stretch>
        </p:blipFill>
        <p:spPr>
          <a:xfrm>
            <a:off x="6634572" y="2324300"/>
            <a:ext cx="1562100" cy="1562100"/>
          </a:xfrm>
          <a:prstGeom prst="rect">
            <a:avLst/>
          </a:prstGeom>
          <a:noFill/>
          <a:ln>
            <a:noFill/>
          </a:ln>
        </p:spPr>
      </p:pic>
      <p:sp>
        <p:nvSpPr>
          <p:cNvPr id="2327" name="Google Shape;2327;p66"/>
          <p:cNvSpPr txBox="1"/>
          <p:nvPr/>
        </p:nvSpPr>
        <p:spPr>
          <a:xfrm>
            <a:off x="1039800" y="1060575"/>
            <a:ext cx="4977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pen Sans"/>
                <a:ea typeface="Open Sans"/>
                <a:cs typeface="Open Sans"/>
                <a:sym typeface="Open Sans"/>
              </a:rPr>
              <a:t>Благодарность от мамы Хампиева Али</a:t>
            </a:r>
            <a:endParaRPr>
              <a:latin typeface="Open Sans"/>
              <a:ea typeface="Open Sans"/>
              <a:cs typeface="Open Sans"/>
              <a:sym typeface="Open Sans"/>
            </a:endParaRPr>
          </a:p>
        </p:txBody>
      </p:sp>
      <p:sp>
        <p:nvSpPr>
          <p:cNvPr id="2328" name="Google Shape;2328;p66"/>
          <p:cNvSpPr txBox="1"/>
          <p:nvPr/>
        </p:nvSpPr>
        <p:spPr>
          <a:xfrm>
            <a:off x="6728150" y="3856025"/>
            <a:ext cx="1242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Open Sans"/>
                <a:ea typeface="Open Sans"/>
                <a:cs typeface="Open Sans"/>
                <a:sym typeface="Open Sans"/>
              </a:rPr>
              <a:t>Полное видео</a:t>
            </a:r>
            <a:endParaRPr sz="1200">
              <a:latin typeface="Open Sans"/>
              <a:ea typeface="Open Sans"/>
              <a:cs typeface="Open Sans"/>
              <a:sym typeface="Open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32"/>
        <p:cNvGrpSpPr/>
        <p:nvPr/>
      </p:nvGrpSpPr>
      <p:grpSpPr>
        <a:xfrm>
          <a:off x="0" y="0"/>
          <a:ext cx="0" cy="0"/>
          <a:chOff x="0" y="0"/>
          <a:chExt cx="0" cy="0"/>
        </a:xfrm>
      </p:grpSpPr>
      <p:sp>
        <p:nvSpPr>
          <p:cNvPr id="2333" name="Google Shape;2333;p67"/>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Отзывы родителей</a:t>
            </a:r>
            <a:endParaRPr/>
          </a:p>
        </p:txBody>
      </p:sp>
      <p:sp>
        <p:nvSpPr>
          <p:cNvPr id="2334" name="Google Shape;2334;p67"/>
          <p:cNvSpPr txBox="1"/>
          <p:nvPr/>
        </p:nvSpPr>
        <p:spPr>
          <a:xfrm>
            <a:off x="1039800" y="1060575"/>
            <a:ext cx="4977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pen Sans"/>
                <a:ea typeface="Open Sans"/>
                <a:cs typeface="Open Sans"/>
                <a:sym typeface="Open Sans"/>
              </a:rPr>
              <a:t>Благодарность от мамы Александра Кудря</a:t>
            </a:r>
            <a:endParaRPr>
              <a:latin typeface="Open Sans"/>
              <a:ea typeface="Open Sans"/>
              <a:cs typeface="Open Sans"/>
              <a:sym typeface="Open Sans"/>
            </a:endParaRPr>
          </a:p>
        </p:txBody>
      </p:sp>
      <p:pic>
        <p:nvPicPr>
          <p:cNvPr id="2335" name="Google Shape;2335;p67"/>
          <p:cNvPicPr preferRelativeResize="0"/>
          <p:nvPr/>
        </p:nvPicPr>
        <p:blipFill>
          <a:blip r:embed="rId3">
            <a:alphaModFix/>
          </a:blip>
          <a:stretch>
            <a:fillRect/>
          </a:stretch>
        </p:blipFill>
        <p:spPr>
          <a:xfrm>
            <a:off x="6632975" y="2324300"/>
            <a:ext cx="1562100" cy="1562100"/>
          </a:xfrm>
          <a:prstGeom prst="rect">
            <a:avLst/>
          </a:prstGeom>
          <a:noFill/>
          <a:ln>
            <a:noFill/>
          </a:ln>
        </p:spPr>
      </p:pic>
      <p:pic>
        <p:nvPicPr>
          <p:cNvPr id="2336" name="Google Shape;2336;p67"/>
          <p:cNvPicPr preferRelativeResize="0"/>
          <p:nvPr/>
        </p:nvPicPr>
        <p:blipFill>
          <a:blip r:embed="rId4">
            <a:alphaModFix/>
          </a:blip>
          <a:stretch>
            <a:fillRect/>
          </a:stretch>
        </p:blipFill>
        <p:spPr>
          <a:xfrm>
            <a:off x="1142550" y="1583800"/>
            <a:ext cx="4977899" cy="2566986"/>
          </a:xfrm>
          <a:prstGeom prst="rect">
            <a:avLst/>
          </a:prstGeom>
          <a:noFill/>
          <a:ln>
            <a:noFill/>
          </a:ln>
        </p:spPr>
      </p:pic>
      <p:sp>
        <p:nvSpPr>
          <p:cNvPr id="2337" name="Google Shape;2337;p67"/>
          <p:cNvSpPr txBox="1"/>
          <p:nvPr/>
        </p:nvSpPr>
        <p:spPr>
          <a:xfrm>
            <a:off x="6728150" y="3856025"/>
            <a:ext cx="1242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Open Sans"/>
                <a:ea typeface="Open Sans"/>
                <a:cs typeface="Open Sans"/>
                <a:sym typeface="Open Sans"/>
              </a:rPr>
              <a:t>Полное видео</a:t>
            </a:r>
            <a:endParaRPr sz="1200">
              <a:latin typeface="Open Sans"/>
              <a:ea typeface="Open Sans"/>
              <a:cs typeface="Open Sans"/>
              <a:sym typeface="Open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41"/>
        <p:cNvGrpSpPr/>
        <p:nvPr/>
      </p:nvGrpSpPr>
      <p:grpSpPr>
        <a:xfrm>
          <a:off x="0" y="0"/>
          <a:ext cx="0" cy="0"/>
          <a:chOff x="0" y="0"/>
          <a:chExt cx="0" cy="0"/>
        </a:xfrm>
      </p:grpSpPr>
      <p:sp>
        <p:nvSpPr>
          <p:cNvPr id="2342" name="Google Shape;2342;p68"/>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Отзывы родителей</a:t>
            </a:r>
            <a:endParaRPr/>
          </a:p>
        </p:txBody>
      </p:sp>
      <p:sp>
        <p:nvSpPr>
          <p:cNvPr id="2343" name="Google Shape;2343;p68"/>
          <p:cNvSpPr txBox="1"/>
          <p:nvPr/>
        </p:nvSpPr>
        <p:spPr>
          <a:xfrm>
            <a:off x="1039800" y="1060575"/>
            <a:ext cx="4977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Open Sans"/>
                <a:ea typeface="Open Sans"/>
                <a:cs typeface="Open Sans"/>
                <a:sym typeface="Open Sans"/>
              </a:rPr>
              <a:t>Благодарность от мамы Билала Бегиева</a:t>
            </a:r>
            <a:endParaRPr>
              <a:latin typeface="Open Sans"/>
              <a:ea typeface="Open Sans"/>
              <a:cs typeface="Open Sans"/>
              <a:sym typeface="Open Sans"/>
            </a:endParaRPr>
          </a:p>
        </p:txBody>
      </p:sp>
      <p:pic>
        <p:nvPicPr>
          <p:cNvPr id="2344" name="Google Shape;2344;p68"/>
          <p:cNvPicPr preferRelativeResize="0"/>
          <p:nvPr/>
        </p:nvPicPr>
        <p:blipFill>
          <a:blip r:embed="rId3">
            <a:alphaModFix/>
          </a:blip>
          <a:stretch>
            <a:fillRect/>
          </a:stretch>
        </p:blipFill>
        <p:spPr>
          <a:xfrm>
            <a:off x="1142550" y="1583800"/>
            <a:ext cx="4977900" cy="2566744"/>
          </a:xfrm>
          <a:prstGeom prst="rect">
            <a:avLst/>
          </a:prstGeom>
          <a:noFill/>
          <a:ln>
            <a:noFill/>
          </a:ln>
        </p:spPr>
      </p:pic>
      <p:pic>
        <p:nvPicPr>
          <p:cNvPr id="2345" name="Google Shape;2345;p68"/>
          <p:cNvPicPr preferRelativeResize="0"/>
          <p:nvPr/>
        </p:nvPicPr>
        <p:blipFill>
          <a:blip r:embed="rId4">
            <a:alphaModFix/>
          </a:blip>
          <a:stretch>
            <a:fillRect/>
          </a:stretch>
        </p:blipFill>
        <p:spPr>
          <a:xfrm>
            <a:off x="6660875" y="2324300"/>
            <a:ext cx="1562100" cy="1562100"/>
          </a:xfrm>
          <a:prstGeom prst="rect">
            <a:avLst/>
          </a:prstGeom>
          <a:noFill/>
          <a:ln>
            <a:noFill/>
          </a:ln>
        </p:spPr>
      </p:pic>
      <p:sp>
        <p:nvSpPr>
          <p:cNvPr id="2346" name="Google Shape;2346;p68"/>
          <p:cNvSpPr txBox="1"/>
          <p:nvPr/>
        </p:nvSpPr>
        <p:spPr>
          <a:xfrm>
            <a:off x="6728150" y="3856025"/>
            <a:ext cx="1242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Open Sans"/>
                <a:ea typeface="Open Sans"/>
                <a:cs typeface="Open Sans"/>
                <a:sym typeface="Open Sans"/>
              </a:rPr>
              <a:t>Полное видео</a:t>
            </a:r>
            <a:endParaRPr sz="1200">
              <a:latin typeface="Open Sans"/>
              <a:ea typeface="Open Sans"/>
              <a:cs typeface="Open Sans"/>
              <a:sym typeface="Open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50"/>
        <p:cNvGrpSpPr/>
        <p:nvPr/>
      </p:nvGrpSpPr>
      <p:grpSpPr>
        <a:xfrm>
          <a:off x="0" y="0"/>
          <a:ext cx="0" cy="0"/>
          <a:chOff x="0" y="0"/>
          <a:chExt cx="0" cy="0"/>
        </a:xfrm>
      </p:grpSpPr>
      <p:sp>
        <p:nvSpPr>
          <p:cNvPr id="2351" name="Google Shape;2351;p69"/>
          <p:cNvSpPr txBox="1">
            <a:spLocks noGrp="1"/>
          </p:cNvSpPr>
          <p:nvPr>
            <p:ph type="subTitle" idx="1"/>
          </p:nvPr>
        </p:nvSpPr>
        <p:spPr>
          <a:xfrm>
            <a:off x="2646000" y="3114137"/>
            <a:ext cx="3852000" cy="86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Благотворительный проект</a:t>
            </a:r>
            <a:endParaRPr/>
          </a:p>
          <a:p>
            <a:pPr marL="0" lvl="0" indent="0" algn="ctr" rtl="0">
              <a:spcBef>
                <a:spcPts val="0"/>
              </a:spcBef>
              <a:spcAft>
                <a:spcPts val="0"/>
              </a:spcAft>
              <a:buNone/>
            </a:pPr>
            <a:r>
              <a:rPr lang="en"/>
              <a:t>“Шаг Навстречу”</a:t>
            </a:r>
            <a:endParaRPr b="1"/>
          </a:p>
        </p:txBody>
      </p:sp>
      <p:sp>
        <p:nvSpPr>
          <p:cNvPr id="2352" name="Google Shape;2352;p69"/>
          <p:cNvSpPr txBox="1">
            <a:spLocks noGrp="1"/>
          </p:cNvSpPr>
          <p:nvPr>
            <p:ph type="title" idx="2"/>
          </p:nvPr>
        </p:nvSpPr>
        <p:spPr>
          <a:xfrm>
            <a:off x="2646000" y="1012100"/>
            <a:ext cx="3852000" cy="179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12</a:t>
            </a:r>
            <a:endParaRPr/>
          </a:p>
        </p:txBody>
      </p:sp>
      <p:sp>
        <p:nvSpPr>
          <p:cNvPr id="2353" name="Google Shape;2353;p69"/>
          <p:cNvSpPr txBox="1">
            <a:spLocks noGrp="1"/>
          </p:cNvSpPr>
          <p:nvPr>
            <p:ph type="ctrTitle"/>
          </p:nvPr>
        </p:nvSpPr>
        <p:spPr>
          <a:xfrm>
            <a:off x="2646000" y="2594236"/>
            <a:ext cx="3852000" cy="79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Ёмкость проекта</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57"/>
        <p:cNvGrpSpPr/>
        <p:nvPr/>
      </p:nvGrpSpPr>
      <p:grpSpPr>
        <a:xfrm>
          <a:off x="0" y="0"/>
          <a:ext cx="0" cy="0"/>
          <a:chOff x="0" y="0"/>
          <a:chExt cx="0" cy="0"/>
        </a:xfrm>
      </p:grpSpPr>
      <p:sp>
        <p:nvSpPr>
          <p:cNvPr id="2358" name="Google Shape;2358;p70"/>
          <p:cNvSpPr txBox="1">
            <a:spLocks noGrp="1"/>
          </p:cNvSpPr>
          <p:nvPr>
            <p:ph type="body" idx="1"/>
          </p:nvPr>
        </p:nvSpPr>
        <p:spPr>
          <a:xfrm>
            <a:off x="720000" y="1055850"/>
            <a:ext cx="7513500" cy="351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В течение 2023 года мы планируем оказать помощь более чем 500 детям по всей России.</a:t>
            </a:r>
            <a:endParaRPr/>
          </a:p>
          <a:p>
            <a:pPr marL="0" lvl="0" indent="0" algn="l" rtl="0">
              <a:spcBef>
                <a:spcPts val="1600"/>
              </a:spcBef>
              <a:spcAft>
                <a:spcPts val="1600"/>
              </a:spcAft>
              <a:buNone/>
            </a:pPr>
            <a:r>
              <a:rPr lang="en"/>
              <a:t>При средней стоимости изделия около 80 000 руб., общая финансовая потребность благотворительного проекта “Шаг Навстречу”  на 2023 год может достигать 40 000 000 руб.</a:t>
            </a:r>
            <a:endParaRPr/>
          </a:p>
        </p:txBody>
      </p:sp>
      <p:sp>
        <p:nvSpPr>
          <p:cNvPr id="2359" name="Google Shape;2359;p70"/>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Ёмкость проекта</a:t>
            </a:r>
            <a:endParaRPr/>
          </a:p>
        </p:txBody>
      </p:sp>
      <p:pic>
        <p:nvPicPr>
          <p:cNvPr id="2360" name="Google Shape;2360;p70"/>
          <p:cNvPicPr preferRelativeResize="0"/>
          <p:nvPr/>
        </p:nvPicPr>
        <p:blipFill>
          <a:blip r:embed="rId3">
            <a:alphaModFix/>
          </a:blip>
          <a:stretch>
            <a:fillRect/>
          </a:stretch>
        </p:blipFill>
        <p:spPr>
          <a:xfrm>
            <a:off x="1888188" y="2141422"/>
            <a:ext cx="5369426" cy="26638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64"/>
        <p:cNvGrpSpPr/>
        <p:nvPr/>
      </p:nvGrpSpPr>
      <p:grpSpPr>
        <a:xfrm>
          <a:off x="0" y="0"/>
          <a:ext cx="0" cy="0"/>
          <a:chOff x="0" y="0"/>
          <a:chExt cx="0" cy="0"/>
        </a:xfrm>
      </p:grpSpPr>
      <p:sp>
        <p:nvSpPr>
          <p:cNvPr id="2365" name="Google Shape;2365;p71"/>
          <p:cNvSpPr txBox="1">
            <a:spLocks noGrp="1"/>
          </p:cNvSpPr>
          <p:nvPr>
            <p:ph type="subTitle" idx="1"/>
          </p:nvPr>
        </p:nvSpPr>
        <p:spPr>
          <a:xfrm>
            <a:off x="2646000" y="3114137"/>
            <a:ext cx="3852000" cy="86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Благотворительный проект</a:t>
            </a:r>
            <a:endParaRPr/>
          </a:p>
          <a:p>
            <a:pPr marL="0" lvl="0" indent="0" algn="ctr" rtl="0">
              <a:spcBef>
                <a:spcPts val="0"/>
              </a:spcBef>
              <a:spcAft>
                <a:spcPts val="0"/>
              </a:spcAft>
              <a:buNone/>
            </a:pPr>
            <a:r>
              <a:rPr lang="en"/>
              <a:t>“Шаг Навстречу”</a:t>
            </a:r>
            <a:endParaRPr b="1"/>
          </a:p>
        </p:txBody>
      </p:sp>
      <p:sp>
        <p:nvSpPr>
          <p:cNvPr id="2366" name="Google Shape;2366;p71"/>
          <p:cNvSpPr txBox="1">
            <a:spLocks noGrp="1"/>
          </p:cNvSpPr>
          <p:nvPr>
            <p:ph type="title" idx="2"/>
          </p:nvPr>
        </p:nvSpPr>
        <p:spPr>
          <a:xfrm>
            <a:off x="2646000" y="1012100"/>
            <a:ext cx="3852000" cy="179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13</a:t>
            </a:r>
            <a:endParaRPr/>
          </a:p>
        </p:txBody>
      </p:sp>
      <p:sp>
        <p:nvSpPr>
          <p:cNvPr id="2367" name="Google Shape;2367;p71"/>
          <p:cNvSpPr txBox="1">
            <a:spLocks noGrp="1"/>
          </p:cNvSpPr>
          <p:nvPr>
            <p:ph type="ctrTitle"/>
          </p:nvPr>
        </p:nvSpPr>
        <p:spPr>
          <a:xfrm>
            <a:off x="2646000" y="2594236"/>
            <a:ext cx="3852000" cy="79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Результаты</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sp>
        <p:nvSpPr>
          <p:cNvPr id="2372" name="Google Shape;2372;p72"/>
          <p:cNvSpPr txBox="1">
            <a:spLocks noGrp="1"/>
          </p:cNvSpPr>
          <p:nvPr>
            <p:ph type="body" idx="1"/>
          </p:nvPr>
        </p:nvSpPr>
        <p:spPr>
          <a:xfrm>
            <a:off x="720000" y="1055850"/>
            <a:ext cx="7672500" cy="351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Результаты реализации благотворительного проекта “Шаг Навстречу” за последние 5 лет:</a:t>
            </a:r>
            <a:endParaRPr/>
          </a:p>
          <a:p>
            <a:pPr marL="457200" lvl="0" indent="-317500" algn="l" rtl="0">
              <a:spcBef>
                <a:spcPts val="1600"/>
              </a:spcBef>
              <a:spcAft>
                <a:spcPts val="0"/>
              </a:spcAft>
              <a:buSzPts val="1400"/>
              <a:buChar char="●"/>
            </a:pPr>
            <a:r>
              <a:rPr lang="en" b="1" dirty="0"/>
              <a:t>2018 г. </a:t>
            </a:r>
            <a:r>
              <a:rPr lang="en" dirty="0"/>
              <a:t>32 целевых помощи детям с диагнозом ДЦП, на общую сумму </a:t>
            </a:r>
            <a:r>
              <a:rPr lang="en" b="1" dirty="0"/>
              <a:t>2 265 926 руб.</a:t>
            </a:r>
            <a:endParaRPr b="1"/>
          </a:p>
          <a:p>
            <a:pPr marL="457200" lvl="0" indent="-317500" algn="l" rtl="0">
              <a:spcBef>
                <a:spcPts val="0"/>
              </a:spcBef>
              <a:spcAft>
                <a:spcPts val="0"/>
              </a:spcAft>
              <a:buSzPts val="1400"/>
              <a:buChar char="●"/>
            </a:pPr>
            <a:r>
              <a:rPr lang="en" b="1" dirty="0"/>
              <a:t>2019 г. </a:t>
            </a:r>
            <a:r>
              <a:rPr lang="en" dirty="0"/>
              <a:t>32  целевых помощи детям с диагнозом ДЦП, на общую сумму </a:t>
            </a:r>
            <a:r>
              <a:rPr lang="en" b="1" dirty="0"/>
              <a:t>2 492 400,00 руб.</a:t>
            </a:r>
            <a:endParaRPr b="1"/>
          </a:p>
          <a:p>
            <a:pPr marL="457200" lvl="0" indent="-317500" algn="l" rtl="0">
              <a:spcBef>
                <a:spcPts val="0"/>
              </a:spcBef>
              <a:spcAft>
                <a:spcPts val="0"/>
              </a:spcAft>
              <a:buSzPts val="1400"/>
              <a:buChar char="●"/>
            </a:pPr>
            <a:r>
              <a:rPr lang="en" b="1" dirty="0"/>
              <a:t>2020 г.</a:t>
            </a:r>
            <a:r>
              <a:rPr lang="en" dirty="0"/>
              <a:t> 23 целевых помощи детям с диагнозом ДЦП, на общую сумму </a:t>
            </a:r>
            <a:r>
              <a:rPr lang="en" b="1" dirty="0"/>
              <a:t>2 066 000,00 руб.</a:t>
            </a:r>
            <a:endParaRPr b="1"/>
          </a:p>
          <a:p>
            <a:pPr marL="457200" lvl="0" indent="-317500" algn="l" rtl="0">
              <a:spcBef>
                <a:spcPts val="0"/>
              </a:spcBef>
              <a:spcAft>
                <a:spcPts val="0"/>
              </a:spcAft>
              <a:buSzPts val="1400"/>
              <a:buChar char="●"/>
            </a:pPr>
            <a:r>
              <a:rPr lang="en" b="1" dirty="0"/>
              <a:t>2021 г. </a:t>
            </a:r>
            <a:r>
              <a:rPr lang="en" dirty="0"/>
              <a:t>34 целевых помощи детям с диагнозом ДЦП, на общую сумму </a:t>
            </a:r>
            <a:r>
              <a:rPr lang="en" b="1" dirty="0"/>
              <a:t>2 630 000,00 руб.</a:t>
            </a:r>
            <a:endParaRPr b="1"/>
          </a:p>
          <a:p>
            <a:pPr marL="457200" lvl="0" indent="-317500" algn="l" rtl="0">
              <a:spcBef>
                <a:spcPts val="0"/>
              </a:spcBef>
              <a:spcAft>
                <a:spcPts val="0"/>
              </a:spcAft>
              <a:buSzPts val="1400"/>
              <a:buChar char="●"/>
            </a:pPr>
            <a:r>
              <a:rPr lang="en" b="1" dirty="0"/>
              <a:t>2022 г.</a:t>
            </a:r>
            <a:r>
              <a:rPr lang="en" dirty="0"/>
              <a:t> В текущем году реализован совместный телевизионный проект с Первым каналом, позволивший собрать около </a:t>
            </a:r>
            <a:r>
              <a:rPr lang="en" b="1" dirty="0"/>
              <a:t>14 000 000 руб.</a:t>
            </a:r>
            <a:endParaRPr/>
          </a:p>
          <a:p>
            <a:pPr marL="457200" lvl="0" indent="-317500" algn="l" rtl="0">
              <a:spcBef>
                <a:spcPts val="0"/>
              </a:spcBef>
              <a:spcAft>
                <a:spcPts val="0"/>
              </a:spcAft>
              <a:buSzPts val="1400"/>
              <a:buChar char="●"/>
            </a:pPr>
            <a:r>
              <a:rPr lang="ru-RU" dirty="0" smtClean="0"/>
              <a:t>Благодаря этому проекту помощь получили более 250 детей из разных уголков России</a:t>
            </a:r>
            <a:endParaRPr b="1"/>
          </a:p>
        </p:txBody>
      </p:sp>
      <p:sp>
        <p:nvSpPr>
          <p:cNvPr id="2373" name="Google Shape;2373;p72"/>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Результаты</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77"/>
        <p:cNvGrpSpPr/>
        <p:nvPr/>
      </p:nvGrpSpPr>
      <p:grpSpPr>
        <a:xfrm>
          <a:off x="0" y="0"/>
          <a:ext cx="0" cy="0"/>
          <a:chOff x="0" y="0"/>
          <a:chExt cx="0" cy="0"/>
        </a:xfrm>
      </p:grpSpPr>
      <p:sp>
        <p:nvSpPr>
          <p:cNvPr id="2378" name="Google Shape;2378;p73"/>
          <p:cNvSpPr txBox="1">
            <a:spLocks noGrp="1"/>
          </p:cNvSpPr>
          <p:nvPr>
            <p:ph type="subTitle" idx="1"/>
          </p:nvPr>
        </p:nvSpPr>
        <p:spPr>
          <a:xfrm>
            <a:off x="2646000" y="3114137"/>
            <a:ext cx="3852000" cy="86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Центра клинического ортезирования “Альянс Орто”</a:t>
            </a:r>
            <a:endParaRPr b="1"/>
          </a:p>
        </p:txBody>
      </p:sp>
      <p:sp>
        <p:nvSpPr>
          <p:cNvPr id="2379" name="Google Shape;2379;p73"/>
          <p:cNvSpPr txBox="1">
            <a:spLocks noGrp="1"/>
          </p:cNvSpPr>
          <p:nvPr>
            <p:ph type="title" idx="2"/>
          </p:nvPr>
        </p:nvSpPr>
        <p:spPr>
          <a:xfrm>
            <a:off x="2646000" y="1012100"/>
            <a:ext cx="3852000" cy="179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14</a:t>
            </a:r>
            <a:endParaRPr/>
          </a:p>
        </p:txBody>
      </p:sp>
      <p:sp>
        <p:nvSpPr>
          <p:cNvPr id="2380" name="Google Shape;2380;p73"/>
          <p:cNvSpPr txBox="1">
            <a:spLocks noGrp="1"/>
          </p:cNvSpPr>
          <p:nvPr>
            <p:ph type="ctrTitle"/>
          </p:nvPr>
        </p:nvSpPr>
        <p:spPr>
          <a:xfrm>
            <a:off x="2646000" y="2594236"/>
            <a:ext cx="3852000" cy="79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Команда врачей</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84"/>
        <p:cNvGrpSpPr/>
        <p:nvPr/>
      </p:nvGrpSpPr>
      <p:grpSpPr>
        <a:xfrm>
          <a:off x="0" y="0"/>
          <a:ext cx="0" cy="0"/>
          <a:chOff x="0" y="0"/>
          <a:chExt cx="0" cy="0"/>
        </a:xfrm>
      </p:grpSpPr>
      <p:sp>
        <p:nvSpPr>
          <p:cNvPr id="2385" name="Google Shape;2385;p74"/>
          <p:cNvSpPr txBox="1">
            <a:spLocks noGrp="1"/>
          </p:cNvSpPr>
          <p:nvPr>
            <p:ph type="subTitle" idx="1"/>
          </p:nvPr>
        </p:nvSpPr>
        <p:spPr>
          <a:xfrm>
            <a:off x="671450" y="2555700"/>
            <a:ext cx="4860300" cy="1624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000"/>
              <a:t>Доктор медицинских наук, ортопед-травматолог высшей категории. Профессор кафедры "Травматологии, ортопедии, медико-социальной экспертизы, протезирования и реабилитации" ФГБУ ДПО "Санкт-Петербургский институт усовершенствования врачей-экспертов" Минтруда и соцзащиты РФ. ФГБУ "Научно-исследовательский детский ортопедический институт им.Г.И.Турнера", отдел артрогрипоза. Организация: Центр клинического ортезирования «Альянс Орто».</a:t>
            </a:r>
            <a:endParaRPr sz="1000"/>
          </a:p>
        </p:txBody>
      </p:sp>
      <p:pic>
        <p:nvPicPr>
          <p:cNvPr id="2386" name="Google Shape;2386;p74"/>
          <p:cNvPicPr preferRelativeResize="0"/>
          <p:nvPr/>
        </p:nvPicPr>
        <p:blipFill rotWithShape="1">
          <a:blip r:embed="rId3">
            <a:alphaModFix/>
          </a:blip>
          <a:srcRect l="17131" r="17131"/>
          <a:stretch/>
        </p:blipFill>
        <p:spPr>
          <a:xfrm>
            <a:off x="5601723" y="540000"/>
            <a:ext cx="2554500" cy="4063500"/>
          </a:xfrm>
          <a:prstGeom prst="ellipse">
            <a:avLst/>
          </a:prstGeom>
          <a:noFill/>
          <a:ln>
            <a:noFill/>
          </a:ln>
        </p:spPr>
      </p:pic>
      <p:sp>
        <p:nvSpPr>
          <p:cNvPr id="2387" name="Google Shape;2387;p74"/>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74"/>
          <p:cNvSpPr txBox="1">
            <a:spLocks noGrp="1"/>
          </p:cNvSpPr>
          <p:nvPr>
            <p:ph type="ctrTitle"/>
          </p:nvPr>
        </p:nvSpPr>
        <p:spPr>
          <a:xfrm>
            <a:off x="671450" y="2027450"/>
            <a:ext cx="4665300" cy="57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500"/>
              <a:t>Орешков</a:t>
            </a:r>
            <a:endParaRPr sz="2500"/>
          </a:p>
          <a:p>
            <a:pPr marL="0" lvl="0" indent="0" algn="l" rtl="0">
              <a:spcBef>
                <a:spcPts val="0"/>
              </a:spcBef>
              <a:spcAft>
                <a:spcPts val="0"/>
              </a:spcAft>
              <a:buNone/>
            </a:pPr>
            <a:r>
              <a:rPr lang="en" sz="2500"/>
              <a:t>Анатолий Борисович</a:t>
            </a:r>
            <a:endParaRPr sz="25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41"/>
        <p:cNvGrpSpPr/>
        <p:nvPr/>
      </p:nvGrpSpPr>
      <p:grpSpPr>
        <a:xfrm>
          <a:off x="0" y="0"/>
          <a:ext cx="0" cy="0"/>
          <a:chOff x="0" y="0"/>
          <a:chExt cx="0" cy="0"/>
        </a:xfrm>
      </p:grpSpPr>
      <p:sp>
        <p:nvSpPr>
          <p:cNvPr id="2142" name="Google Shape;2142;p39"/>
          <p:cNvSpPr txBox="1">
            <a:spLocks noGrp="1"/>
          </p:cNvSpPr>
          <p:nvPr>
            <p:ph type="body" idx="1"/>
          </p:nvPr>
        </p:nvSpPr>
        <p:spPr>
          <a:xfrm>
            <a:off x="720000" y="1055850"/>
            <a:ext cx="7704000" cy="351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Наши подопечные проходили лечение в медицинских учреждениях:</a:t>
            </a:r>
            <a:endParaRPr/>
          </a:p>
          <a:p>
            <a:pPr marL="457200" lvl="0" indent="-317500" algn="l" rtl="0">
              <a:spcBef>
                <a:spcPts val="1600"/>
              </a:spcBef>
              <a:spcAft>
                <a:spcPts val="0"/>
              </a:spcAft>
              <a:buSzPts val="1400"/>
              <a:buChar char="●"/>
            </a:pPr>
            <a:r>
              <a:rPr lang="en"/>
              <a:t>Российский научный онкологический центр им. Блохина (Москва)</a:t>
            </a:r>
            <a:endParaRPr/>
          </a:p>
          <a:p>
            <a:pPr marL="457200" lvl="0" indent="-317500" algn="l" rtl="0">
              <a:spcBef>
                <a:spcPts val="0"/>
              </a:spcBef>
              <a:spcAft>
                <a:spcPts val="0"/>
              </a:spcAft>
              <a:buSzPts val="1400"/>
              <a:buChar char="●"/>
            </a:pPr>
            <a:r>
              <a:rPr lang="en"/>
              <a:t>НИИ Фтизиопульмонологии (Санкт-Петербург) </a:t>
            </a:r>
            <a:endParaRPr/>
          </a:p>
          <a:p>
            <a:pPr marL="457200" lvl="0" indent="-317500" algn="l" rtl="0">
              <a:spcBef>
                <a:spcPts val="0"/>
              </a:spcBef>
              <a:spcAft>
                <a:spcPts val="0"/>
              </a:spcAft>
              <a:buSzPts val="1400"/>
              <a:buChar char="●"/>
            </a:pPr>
            <a:r>
              <a:rPr lang="en"/>
              <a:t>НИИ онкологии им. Петрова (Санкт-Петербург)</a:t>
            </a:r>
            <a:endParaRPr/>
          </a:p>
          <a:p>
            <a:pPr marL="457200" lvl="0" indent="-317500" algn="l" rtl="0">
              <a:spcBef>
                <a:spcPts val="0"/>
              </a:spcBef>
              <a:spcAft>
                <a:spcPts val="0"/>
              </a:spcAft>
              <a:buSzPts val="1400"/>
              <a:buChar char="●"/>
            </a:pPr>
            <a:r>
              <a:rPr lang="en"/>
              <a:t>Городская клиническая больница №31 (Санкт-Петербург)</a:t>
            </a:r>
            <a:endParaRPr/>
          </a:p>
          <a:p>
            <a:pPr marL="457200" lvl="0" indent="-317500" algn="l" rtl="0">
              <a:spcBef>
                <a:spcPts val="0"/>
              </a:spcBef>
              <a:spcAft>
                <a:spcPts val="0"/>
              </a:spcAft>
              <a:buSzPts val="1400"/>
              <a:buChar char="●"/>
            </a:pPr>
            <a:r>
              <a:rPr lang="en"/>
              <a:t>НИИ детской ортопедии им. Турнера (Санкт-Петербург)</a:t>
            </a:r>
            <a:endParaRPr/>
          </a:p>
          <a:p>
            <a:pPr marL="457200" lvl="0" indent="-317500" algn="l" rtl="0">
              <a:spcBef>
                <a:spcPts val="0"/>
              </a:spcBef>
              <a:spcAft>
                <a:spcPts val="0"/>
              </a:spcAft>
              <a:buSzPts val="1400"/>
              <a:buChar char="●"/>
            </a:pPr>
            <a:r>
              <a:rPr lang="en"/>
              <a:t>Институт мозга человека им. Бехтеревой (Санкт-Петербург)</a:t>
            </a:r>
            <a:endParaRPr/>
          </a:p>
          <a:p>
            <a:pPr marL="457200" lvl="0" indent="-317500" algn="l" rtl="0">
              <a:spcBef>
                <a:spcPts val="0"/>
              </a:spcBef>
              <a:spcAft>
                <a:spcPts val="0"/>
              </a:spcAft>
              <a:buSzPts val="1400"/>
              <a:buChar char="●"/>
            </a:pPr>
            <a:r>
              <a:rPr lang="en"/>
              <a:t>Центральный НИИ травматологии и ортопедии им. Приорова (Москва)</a:t>
            </a:r>
            <a:endParaRPr/>
          </a:p>
          <a:p>
            <a:pPr marL="457200" lvl="0" indent="-317500" algn="l" rtl="0">
              <a:spcBef>
                <a:spcPts val="0"/>
              </a:spcBef>
              <a:spcAft>
                <a:spcPts val="0"/>
              </a:spcAft>
              <a:buSzPts val="1400"/>
              <a:buChar char="●"/>
            </a:pPr>
            <a:r>
              <a:rPr lang="en"/>
              <a:t>Берлинский университет Charite (Германия) </a:t>
            </a:r>
            <a:endParaRPr/>
          </a:p>
          <a:p>
            <a:pPr marL="457200" lvl="0" indent="-317500" algn="l" rtl="0">
              <a:spcBef>
                <a:spcPts val="0"/>
              </a:spcBef>
              <a:spcAft>
                <a:spcPts val="0"/>
              </a:spcAft>
              <a:buSzPts val="1400"/>
              <a:buChar char="●"/>
            </a:pPr>
            <a:r>
              <a:rPr lang="en"/>
              <a:t>Больница им. Хаима Шиба (Израиль)</a:t>
            </a:r>
            <a:endParaRPr/>
          </a:p>
        </p:txBody>
      </p:sp>
      <p:sp>
        <p:nvSpPr>
          <p:cNvPr id="2143" name="Google Shape;2143;p39"/>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История фонда</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392"/>
        <p:cNvGrpSpPr/>
        <p:nvPr/>
      </p:nvGrpSpPr>
      <p:grpSpPr>
        <a:xfrm>
          <a:off x="0" y="0"/>
          <a:ext cx="0" cy="0"/>
          <a:chOff x="0" y="0"/>
          <a:chExt cx="0" cy="0"/>
        </a:xfrm>
      </p:grpSpPr>
      <p:sp>
        <p:nvSpPr>
          <p:cNvPr id="2393" name="Google Shape;2393;p75"/>
          <p:cNvSpPr txBox="1">
            <a:spLocks noGrp="1"/>
          </p:cNvSpPr>
          <p:nvPr>
            <p:ph type="subTitle" idx="1"/>
          </p:nvPr>
        </p:nvSpPr>
        <p:spPr>
          <a:xfrm>
            <a:off x="671450" y="2098500"/>
            <a:ext cx="4860300" cy="1624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000"/>
              <a:t>Кандидат медицинских наук, ортопед-травматолог, сертифицированный специалист высокого уровня, международный эксперт по клиническому ортезированию.</a:t>
            </a:r>
            <a:endParaRPr sz="1000"/>
          </a:p>
        </p:txBody>
      </p:sp>
      <p:pic>
        <p:nvPicPr>
          <p:cNvPr id="2394" name="Google Shape;2394;p75"/>
          <p:cNvPicPr preferRelativeResize="0"/>
          <p:nvPr/>
        </p:nvPicPr>
        <p:blipFill rotWithShape="1">
          <a:blip r:embed="rId3">
            <a:alphaModFix/>
          </a:blip>
          <a:srcRect l="18627" r="18633"/>
          <a:stretch/>
        </p:blipFill>
        <p:spPr>
          <a:xfrm>
            <a:off x="5601723" y="540000"/>
            <a:ext cx="2554500" cy="4063500"/>
          </a:xfrm>
          <a:prstGeom prst="ellipse">
            <a:avLst/>
          </a:prstGeom>
          <a:noFill/>
          <a:ln>
            <a:noFill/>
          </a:ln>
        </p:spPr>
      </p:pic>
      <p:sp>
        <p:nvSpPr>
          <p:cNvPr id="2395" name="Google Shape;2395;p75"/>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75"/>
          <p:cNvSpPr txBox="1">
            <a:spLocks noGrp="1"/>
          </p:cNvSpPr>
          <p:nvPr>
            <p:ph type="ctrTitle"/>
          </p:nvPr>
        </p:nvSpPr>
        <p:spPr>
          <a:xfrm>
            <a:off x="671450" y="2027450"/>
            <a:ext cx="4665300" cy="57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500"/>
              <a:t>Абдулрахим Махер</a:t>
            </a:r>
            <a:endParaRPr sz="25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400"/>
        <p:cNvGrpSpPr/>
        <p:nvPr/>
      </p:nvGrpSpPr>
      <p:grpSpPr>
        <a:xfrm>
          <a:off x="0" y="0"/>
          <a:ext cx="0" cy="0"/>
          <a:chOff x="0" y="0"/>
          <a:chExt cx="0" cy="0"/>
        </a:xfrm>
      </p:grpSpPr>
      <p:sp>
        <p:nvSpPr>
          <p:cNvPr id="2401" name="Google Shape;2401;p76"/>
          <p:cNvSpPr txBox="1">
            <a:spLocks noGrp="1"/>
          </p:cNvSpPr>
          <p:nvPr>
            <p:ph type="subTitle" idx="1"/>
          </p:nvPr>
        </p:nvSpPr>
        <p:spPr>
          <a:xfrm>
            <a:off x="671450" y="2403300"/>
            <a:ext cx="4860300" cy="1624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000"/>
              <a:t>Врач ортопед-травматолог. Много лет занимается лечением и реабилитацией детей с поражением опорно-двигательного аппарата: ДЦП (детский церебральный паралич), СМА (Спинальная мышечная атрофия), Миодистрофия Дюшенна и другими врожденными и приобретенными заболеваниями.</a:t>
            </a:r>
            <a:endParaRPr sz="1000"/>
          </a:p>
        </p:txBody>
      </p:sp>
      <p:pic>
        <p:nvPicPr>
          <p:cNvPr id="2402" name="Google Shape;2402;p76"/>
          <p:cNvPicPr preferRelativeResize="0"/>
          <p:nvPr/>
        </p:nvPicPr>
        <p:blipFill rotWithShape="1">
          <a:blip r:embed="rId3">
            <a:alphaModFix/>
          </a:blip>
          <a:srcRect l="18627" r="18633"/>
          <a:stretch/>
        </p:blipFill>
        <p:spPr>
          <a:xfrm>
            <a:off x="5601723" y="540000"/>
            <a:ext cx="2554500" cy="4063500"/>
          </a:xfrm>
          <a:prstGeom prst="ellipse">
            <a:avLst/>
          </a:prstGeom>
          <a:noFill/>
          <a:ln>
            <a:noFill/>
          </a:ln>
        </p:spPr>
      </p:pic>
      <p:sp>
        <p:nvSpPr>
          <p:cNvPr id="2403" name="Google Shape;2403;p76"/>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76"/>
          <p:cNvSpPr txBox="1">
            <a:spLocks noGrp="1"/>
          </p:cNvSpPr>
          <p:nvPr>
            <p:ph type="ctrTitle"/>
          </p:nvPr>
        </p:nvSpPr>
        <p:spPr>
          <a:xfrm>
            <a:off x="671450" y="2027450"/>
            <a:ext cx="4665300" cy="57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500"/>
              <a:t>Сорокин</a:t>
            </a:r>
            <a:endParaRPr sz="2500"/>
          </a:p>
          <a:p>
            <a:pPr marL="0" lvl="0" indent="0" algn="l" rtl="0">
              <a:spcBef>
                <a:spcPts val="0"/>
              </a:spcBef>
              <a:spcAft>
                <a:spcPts val="0"/>
              </a:spcAft>
              <a:buNone/>
            </a:pPr>
            <a:r>
              <a:rPr lang="en" sz="2500"/>
              <a:t>Сергей Михайлович</a:t>
            </a:r>
            <a:endParaRPr sz="25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408"/>
        <p:cNvGrpSpPr/>
        <p:nvPr/>
      </p:nvGrpSpPr>
      <p:grpSpPr>
        <a:xfrm>
          <a:off x="0" y="0"/>
          <a:ext cx="0" cy="0"/>
          <a:chOff x="0" y="0"/>
          <a:chExt cx="0" cy="0"/>
        </a:xfrm>
      </p:grpSpPr>
      <p:sp>
        <p:nvSpPr>
          <p:cNvPr id="2409" name="Google Shape;2409;p77"/>
          <p:cNvSpPr txBox="1">
            <a:spLocks noGrp="1"/>
          </p:cNvSpPr>
          <p:nvPr>
            <p:ph type="subTitle" idx="1"/>
          </p:nvPr>
        </p:nvSpPr>
        <p:spPr>
          <a:xfrm>
            <a:off x="671450" y="2307788"/>
            <a:ext cx="4860300" cy="1624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000"/>
              <a:t>Ортопед-травматолог. Занимается диагностикой и лечением заболеваний опорно-двигательного аппарата, таких как сколиоз, плечелопаточный периартроз, кривошея, косолапость, плоскостопие, остеоартроз и т.д.</a:t>
            </a:r>
            <a:endParaRPr sz="1000"/>
          </a:p>
        </p:txBody>
      </p:sp>
      <p:pic>
        <p:nvPicPr>
          <p:cNvPr id="2410" name="Google Shape;2410;p77"/>
          <p:cNvPicPr preferRelativeResize="0"/>
          <p:nvPr/>
        </p:nvPicPr>
        <p:blipFill rotWithShape="1">
          <a:blip r:embed="rId3">
            <a:alphaModFix/>
          </a:blip>
          <a:srcRect l="18627" r="18633"/>
          <a:stretch/>
        </p:blipFill>
        <p:spPr>
          <a:xfrm>
            <a:off x="5601723" y="540000"/>
            <a:ext cx="2554500" cy="4063500"/>
          </a:xfrm>
          <a:prstGeom prst="ellipse">
            <a:avLst/>
          </a:prstGeom>
          <a:noFill/>
          <a:ln>
            <a:noFill/>
          </a:ln>
        </p:spPr>
      </p:pic>
      <p:sp>
        <p:nvSpPr>
          <p:cNvPr id="2411" name="Google Shape;2411;p77"/>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77"/>
          <p:cNvSpPr txBox="1">
            <a:spLocks noGrp="1"/>
          </p:cNvSpPr>
          <p:nvPr>
            <p:ph type="ctrTitle"/>
          </p:nvPr>
        </p:nvSpPr>
        <p:spPr>
          <a:xfrm>
            <a:off x="671450" y="2027450"/>
            <a:ext cx="4665300" cy="57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500"/>
              <a:t>Шарлан</a:t>
            </a:r>
            <a:endParaRPr sz="2500"/>
          </a:p>
          <a:p>
            <a:pPr marL="0" lvl="0" indent="0" algn="l" rtl="0">
              <a:spcBef>
                <a:spcPts val="0"/>
              </a:spcBef>
              <a:spcAft>
                <a:spcPts val="0"/>
              </a:spcAft>
              <a:buNone/>
            </a:pPr>
            <a:r>
              <a:rPr lang="en" sz="2500"/>
              <a:t>Анна Михайловна</a:t>
            </a:r>
            <a:endParaRPr sz="25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416"/>
        <p:cNvGrpSpPr/>
        <p:nvPr/>
      </p:nvGrpSpPr>
      <p:grpSpPr>
        <a:xfrm>
          <a:off x="0" y="0"/>
          <a:ext cx="0" cy="0"/>
          <a:chOff x="0" y="0"/>
          <a:chExt cx="0" cy="0"/>
        </a:xfrm>
      </p:grpSpPr>
      <p:sp>
        <p:nvSpPr>
          <p:cNvPr id="2417" name="Google Shape;2417;p78"/>
          <p:cNvSpPr txBox="1">
            <a:spLocks noGrp="1"/>
          </p:cNvSpPr>
          <p:nvPr>
            <p:ph type="subTitle" idx="1"/>
          </p:nvPr>
        </p:nvSpPr>
        <p:spPr>
          <a:xfrm>
            <a:off x="2646000" y="3114137"/>
            <a:ext cx="3852000" cy="86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Благотворительный проект</a:t>
            </a:r>
            <a:endParaRPr/>
          </a:p>
          <a:p>
            <a:pPr marL="0" lvl="0" indent="0" algn="ctr" rtl="0">
              <a:spcBef>
                <a:spcPts val="0"/>
              </a:spcBef>
              <a:spcAft>
                <a:spcPts val="0"/>
              </a:spcAft>
              <a:buNone/>
            </a:pPr>
            <a:r>
              <a:rPr lang="en"/>
              <a:t>“Шаг Навстречу”</a:t>
            </a:r>
            <a:endParaRPr b="1"/>
          </a:p>
        </p:txBody>
      </p:sp>
      <p:sp>
        <p:nvSpPr>
          <p:cNvPr id="2418" name="Google Shape;2418;p78"/>
          <p:cNvSpPr txBox="1">
            <a:spLocks noGrp="1"/>
          </p:cNvSpPr>
          <p:nvPr>
            <p:ph type="title" idx="2"/>
          </p:nvPr>
        </p:nvSpPr>
        <p:spPr>
          <a:xfrm>
            <a:off x="2646000" y="1012100"/>
            <a:ext cx="3852000" cy="179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15</a:t>
            </a:r>
            <a:endParaRPr/>
          </a:p>
        </p:txBody>
      </p:sp>
      <p:sp>
        <p:nvSpPr>
          <p:cNvPr id="2419" name="Google Shape;2419;p78"/>
          <p:cNvSpPr txBox="1">
            <a:spLocks noGrp="1"/>
          </p:cNvSpPr>
          <p:nvPr>
            <p:ph type="ctrTitle"/>
          </p:nvPr>
        </p:nvSpPr>
        <p:spPr>
          <a:xfrm>
            <a:off x="2143650" y="2594225"/>
            <a:ext cx="4856700" cy="79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Команда проекта</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423"/>
        <p:cNvGrpSpPr/>
        <p:nvPr/>
      </p:nvGrpSpPr>
      <p:grpSpPr>
        <a:xfrm>
          <a:off x="0" y="0"/>
          <a:ext cx="0" cy="0"/>
          <a:chOff x="0" y="0"/>
          <a:chExt cx="0" cy="0"/>
        </a:xfrm>
      </p:grpSpPr>
      <p:sp>
        <p:nvSpPr>
          <p:cNvPr id="2424" name="Google Shape;2424;p79"/>
          <p:cNvSpPr txBox="1">
            <a:spLocks noGrp="1"/>
          </p:cNvSpPr>
          <p:nvPr>
            <p:ph type="subTitle" idx="1"/>
          </p:nvPr>
        </p:nvSpPr>
        <p:spPr>
          <a:xfrm>
            <a:off x="671450" y="2555700"/>
            <a:ext cx="4860300" cy="1624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Президент МБФПД «Всем Миром».</a:t>
            </a:r>
            <a:endParaRPr/>
          </a:p>
          <a:p>
            <a:pPr marL="0" lvl="0" indent="0" algn="l" rtl="0">
              <a:spcBef>
                <a:spcPts val="0"/>
              </a:spcBef>
              <a:spcAft>
                <a:spcPts val="0"/>
              </a:spcAft>
              <a:buNone/>
            </a:pPr>
            <a:r>
              <a:rPr lang="en"/>
              <a:t>Соучредитель, и председатель правления фонда.</a:t>
            </a:r>
            <a:endParaRPr/>
          </a:p>
          <a:p>
            <a:pPr marL="0" lvl="0" indent="0" algn="l" rtl="0">
              <a:spcBef>
                <a:spcPts val="0"/>
              </a:spcBef>
              <a:spcAft>
                <a:spcPts val="0"/>
              </a:spcAft>
              <a:buNone/>
            </a:pPr>
            <a:r>
              <a:rPr lang="en"/>
              <a:t>Руководитель проекта "Шаг Навстречу".</a:t>
            </a:r>
            <a:endParaRPr/>
          </a:p>
        </p:txBody>
      </p:sp>
      <p:pic>
        <p:nvPicPr>
          <p:cNvPr id="2425" name="Google Shape;2425;p79"/>
          <p:cNvPicPr preferRelativeResize="0"/>
          <p:nvPr/>
        </p:nvPicPr>
        <p:blipFill rotWithShape="1">
          <a:blip r:embed="rId3">
            <a:alphaModFix/>
          </a:blip>
          <a:srcRect l="12781" r="12781"/>
          <a:stretch/>
        </p:blipFill>
        <p:spPr>
          <a:xfrm>
            <a:off x="5601723" y="540000"/>
            <a:ext cx="2554500" cy="4063500"/>
          </a:xfrm>
          <a:prstGeom prst="ellipse">
            <a:avLst/>
          </a:prstGeom>
          <a:noFill/>
          <a:ln>
            <a:noFill/>
          </a:ln>
        </p:spPr>
      </p:pic>
      <p:sp>
        <p:nvSpPr>
          <p:cNvPr id="2426" name="Google Shape;2426;p79"/>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79"/>
          <p:cNvSpPr txBox="1">
            <a:spLocks noGrp="1"/>
          </p:cNvSpPr>
          <p:nvPr>
            <p:ph type="ctrTitle"/>
          </p:nvPr>
        </p:nvSpPr>
        <p:spPr>
          <a:xfrm>
            <a:off x="671450" y="2027450"/>
            <a:ext cx="4665300" cy="57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500"/>
              <a:t>Cуменков</a:t>
            </a:r>
            <a:endParaRPr sz="2500"/>
          </a:p>
          <a:p>
            <a:pPr marL="0" lvl="0" indent="0" algn="l" rtl="0">
              <a:spcBef>
                <a:spcPts val="0"/>
              </a:spcBef>
              <a:spcAft>
                <a:spcPts val="0"/>
              </a:spcAft>
              <a:buNone/>
            </a:pPr>
            <a:r>
              <a:rPr lang="en" sz="2500"/>
              <a:t>Алексей Николаевич</a:t>
            </a:r>
            <a:endParaRPr sz="25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431"/>
        <p:cNvGrpSpPr/>
        <p:nvPr/>
      </p:nvGrpSpPr>
      <p:grpSpPr>
        <a:xfrm>
          <a:off x="0" y="0"/>
          <a:ext cx="0" cy="0"/>
          <a:chOff x="0" y="0"/>
          <a:chExt cx="0" cy="0"/>
        </a:xfrm>
      </p:grpSpPr>
      <p:sp>
        <p:nvSpPr>
          <p:cNvPr id="2432" name="Google Shape;2432;p80"/>
          <p:cNvSpPr txBox="1">
            <a:spLocks noGrp="1"/>
          </p:cNvSpPr>
          <p:nvPr>
            <p:ph type="subTitle" idx="1"/>
          </p:nvPr>
        </p:nvSpPr>
        <p:spPr>
          <a:xfrm>
            <a:off x="671450" y="2555700"/>
            <a:ext cx="4749300" cy="1624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Соучредитель и член правления МБФПД "Всем Миром".</a:t>
            </a:r>
            <a:endParaRPr/>
          </a:p>
          <a:p>
            <a:pPr marL="0" lvl="0" indent="0" algn="l" rtl="0">
              <a:spcBef>
                <a:spcPts val="0"/>
              </a:spcBef>
              <a:spcAft>
                <a:spcPts val="0"/>
              </a:spcAft>
              <a:buNone/>
            </a:pPr>
            <a:r>
              <a:rPr lang="en"/>
              <a:t>Директор по маркетингу.</a:t>
            </a:r>
            <a:endParaRPr/>
          </a:p>
        </p:txBody>
      </p:sp>
      <p:pic>
        <p:nvPicPr>
          <p:cNvPr id="2433" name="Google Shape;2433;p80"/>
          <p:cNvPicPr preferRelativeResize="0"/>
          <p:nvPr/>
        </p:nvPicPr>
        <p:blipFill rotWithShape="1">
          <a:blip r:embed="rId3">
            <a:alphaModFix/>
          </a:blip>
          <a:srcRect l="18042" r="18042"/>
          <a:stretch/>
        </p:blipFill>
        <p:spPr>
          <a:xfrm>
            <a:off x="5601723" y="540000"/>
            <a:ext cx="2554500" cy="4063500"/>
          </a:xfrm>
          <a:prstGeom prst="ellipse">
            <a:avLst/>
          </a:prstGeom>
          <a:noFill/>
          <a:ln>
            <a:noFill/>
          </a:ln>
        </p:spPr>
      </p:pic>
      <p:sp>
        <p:nvSpPr>
          <p:cNvPr id="2434" name="Google Shape;2434;p80"/>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80"/>
          <p:cNvSpPr txBox="1">
            <a:spLocks noGrp="1"/>
          </p:cNvSpPr>
          <p:nvPr>
            <p:ph type="ctrTitle"/>
          </p:nvPr>
        </p:nvSpPr>
        <p:spPr>
          <a:xfrm>
            <a:off x="671450" y="2027450"/>
            <a:ext cx="4665300" cy="57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500"/>
              <a:t>Зайцев</a:t>
            </a:r>
            <a:endParaRPr sz="2500"/>
          </a:p>
          <a:p>
            <a:pPr marL="0" lvl="0" indent="0" algn="l" rtl="0">
              <a:spcBef>
                <a:spcPts val="0"/>
              </a:spcBef>
              <a:spcAft>
                <a:spcPts val="0"/>
              </a:spcAft>
              <a:buNone/>
            </a:pPr>
            <a:r>
              <a:rPr lang="en" sz="2500"/>
              <a:t>Артём Анатольевич</a:t>
            </a:r>
            <a:endParaRPr sz="25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439"/>
        <p:cNvGrpSpPr/>
        <p:nvPr/>
      </p:nvGrpSpPr>
      <p:grpSpPr>
        <a:xfrm>
          <a:off x="0" y="0"/>
          <a:ext cx="0" cy="0"/>
          <a:chOff x="0" y="0"/>
          <a:chExt cx="0" cy="0"/>
        </a:xfrm>
      </p:grpSpPr>
      <p:sp>
        <p:nvSpPr>
          <p:cNvPr id="2440" name="Google Shape;2440;p81"/>
          <p:cNvSpPr txBox="1">
            <a:spLocks noGrp="1"/>
          </p:cNvSpPr>
          <p:nvPr>
            <p:ph type="subTitle" idx="1"/>
          </p:nvPr>
        </p:nvSpPr>
        <p:spPr>
          <a:xfrm>
            <a:off x="671450" y="2555700"/>
            <a:ext cx="5206800" cy="1624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Менеджер МБФПД "Всем Миром"</a:t>
            </a:r>
            <a:endParaRPr/>
          </a:p>
          <a:p>
            <a:pPr marL="0" lvl="0" indent="0" algn="l" rtl="0">
              <a:spcBef>
                <a:spcPts val="0"/>
              </a:spcBef>
              <a:spcAft>
                <a:spcPts val="0"/>
              </a:spcAft>
              <a:buNone/>
            </a:pPr>
            <a:r>
              <a:rPr lang="en"/>
              <a:t>Менеджер проекта "Шаг Навстречу"</a:t>
            </a:r>
            <a:endParaRPr/>
          </a:p>
        </p:txBody>
      </p:sp>
      <p:pic>
        <p:nvPicPr>
          <p:cNvPr id="2441" name="Google Shape;2441;p81"/>
          <p:cNvPicPr preferRelativeResize="0"/>
          <p:nvPr/>
        </p:nvPicPr>
        <p:blipFill rotWithShape="1">
          <a:blip r:embed="rId3">
            <a:alphaModFix/>
          </a:blip>
          <a:srcRect l="18570" r="18564"/>
          <a:stretch/>
        </p:blipFill>
        <p:spPr>
          <a:xfrm>
            <a:off x="5601723" y="540000"/>
            <a:ext cx="2554500" cy="4063500"/>
          </a:xfrm>
          <a:prstGeom prst="ellipse">
            <a:avLst/>
          </a:prstGeom>
          <a:noFill/>
          <a:ln>
            <a:noFill/>
          </a:ln>
        </p:spPr>
      </p:pic>
      <p:sp>
        <p:nvSpPr>
          <p:cNvPr id="2442" name="Google Shape;2442;p81"/>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81"/>
          <p:cNvSpPr txBox="1">
            <a:spLocks noGrp="1"/>
          </p:cNvSpPr>
          <p:nvPr>
            <p:ph type="ctrTitle"/>
          </p:nvPr>
        </p:nvSpPr>
        <p:spPr>
          <a:xfrm>
            <a:off x="671450" y="2027450"/>
            <a:ext cx="4665300" cy="57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500"/>
              <a:t>Дубовик</a:t>
            </a:r>
            <a:endParaRPr sz="2500"/>
          </a:p>
          <a:p>
            <a:pPr marL="0" lvl="0" indent="0" algn="l" rtl="0">
              <a:spcBef>
                <a:spcPts val="0"/>
              </a:spcBef>
              <a:spcAft>
                <a:spcPts val="0"/>
              </a:spcAft>
              <a:buNone/>
            </a:pPr>
            <a:r>
              <a:rPr lang="en" sz="2500"/>
              <a:t>Екатерина Алексеевна</a:t>
            </a:r>
            <a:endParaRPr sz="25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447"/>
        <p:cNvGrpSpPr/>
        <p:nvPr/>
      </p:nvGrpSpPr>
      <p:grpSpPr>
        <a:xfrm>
          <a:off x="0" y="0"/>
          <a:ext cx="0" cy="0"/>
          <a:chOff x="0" y="0"/>
          <a:chExt cx="0" cy="0"/>
        </a:xfrm>
      </p:grpSpPr>
      <p:sp>
        <p:nvSpPr>
          <p:cNvPr id="2448" name="Google Shape;2448;p82"/>
          <p:cNvSpPr txBox="1">
            <a:spLocks noGrp="1"/>
          </p:cNvSpPr>
          <p:nvPr>
            <p:ph type="subTitle" idx="1"/>
          </p:nvPr>
        </p:nvSpPr>
        <p:spPr>
          <a:xfrm>
            <a:off x="671450" y="2555700"/>
            <a:ext cx="4665300" cy="1624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Специалист по связям с общественностью и проектному развитию МБФПД "Всем Миром" и проекта "Шаг Навстречу"</a:t>
            </a:r>
            <a:endParaRPr/>
          </a:p>
        </p:txBody>
      </p:sp>
      <p:pic>
        <p:nvPicPr>
          <p:cNvPr id="2449" name="Google Shape;2449;p82"/>
          <p:cNvPicPr preferRelativeResize="0"/>
          <p:nvPr/>
        </p:nvPicPr>
        <p:blipFill rotWithShape="1">
          <a:blip r:embed="rId3">
            <a:alphaModFix/>
          </a:blip>
          <a:srcRect l="10710" r="10710"/>
          <a:stretch/>
        </p:blipFill>
        <p:spPr>
          <a:xfrm>
            <a:off x="5601723" y="540000"/>
            <a:ext cx="2554500" cy="4063500"/>
          </a:xfrm>
          <a:prstGeom prst="ellipse">
            <a:avLst/>
          </a:prstGeom>
          <a:noFill/>
          <a:ln>
            <a:noFill/>
          </a:ln>
        </p:spPr>
      </p:pic>
      <p:sp>
        <p:nvSpPr>
          <p:cNvPr id="2450" name="Google Shape;2450;p82"/>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82"/>
          <p:cNvSpPr txBox="1">
            <a:spLocks noGrp="1"/>
          </p:cNvSpPr>
          <p:nvPr>
            <p:ph type="ctrTitle"/>
          </p:nvPr>
        </p:nvSpPr>
        <p:spPr>
          <a:xfrm>
            <a:off x="671450" y="2027450"/>
            <a:ext cx="4665300" cy="57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500"/>
              <a:t>Лозинский</a:t>
            </a:r>
            <a:endParaRPr sz="2500"/>
          </a:p>
          <a:p>
            <a:pPr marL="0" lvl="0" indent="0" algn="l" rtl="0">
              <a:spcBef>
                <a:spcPts val="0"/>
              </a:spcBef>
              <a:spcAft>
                <a:spcPts val="0"/>
              </a:spcAft>
              <a:buNone/>
            </a:pPr>
            <a:r>
              <a:rPr lang="en" sz="2500"/>
              <a:t>Владимир Васильевич</a:t>
            </a:r>
            <a:endParaRPr sz="25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455"/>
        <p:cNvGrpSpPr/>
        <p:nvPr/>
      </p:nvGrpSpPr>
      <p:grpSpPr>
        <a:xfrm>
          <a:off x="0" y="0"/>
          <a:ext cx="0" cy="0"/>
          <a:chOff x="0" y="0"/>
          <a:chExt cx="0" cy="0"/>
        </a:xfrm>
      </p:grpSpPr>
      <p:sp>
        <p:nvSpPr>
          <p:cNvPr id="2456" name="Google Shape;2456;p83"/>
          <p:cNvSpPr txBox="1">
            <a:spLocks noGrp="1"/>
          </p:cNvSpPr>
          <p:nvPr>
            <p:ph type="subTitle" idx="1"/>
          </p:nvPr>
        </p:nvSpPr>
        <p:spPr>
          <a:xfrm>
            <a:off x="2646000" y="3114137"/>
            <a:ext cx="3852000" cy="86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Благотворительный проект</a:t>
            </a:r>
            <a:endParaRPr/>
          </a:p>
          <a:p>
            <a:pPr marL="0" lvl="0" indent="0" algn="ctr" rtl="0">
              <a:spcBef>
                <a:spcPts val="0"/>
              </a:spcBef>
              <a:spcAft>
                <a:spcPts val="0"/>
              </a:spcAft>
              <a:buNone/>
            </a:pPr>
            <a:r>
              <a:rPr lang="en"/>
              <a:t>“Шаг Навстречу”</a:t>
            </a:r>
            <a:endParaRPr b="1"/>
          </a:p>
        </p:txBody>
      </p:sp>
      <p:sp>
        <p:nvSpPr>
          <p:cNvPr id="2457" name="Google Shape;2457;p83"/>
          <p:cNvSpPr txBox="1">
            <a:spLocks noGrp="1"/>
          </p:cNvSpPr>
          <p:nvPr>
            <p:ph type="title" idx="2"/>
          </p:nvPr>
        </p:nvSpPr>
        <p:spPr>
          <a:xfrm>
            <a:off x="2646000" y="1012100"/>
            <a:ext cx="3852000" cy="179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16</a:t>
            </a:r>
            <a:endParaRPr/>
          </a:p>
        </p:txBody>
      </p:sp>
      <p:sp>
        <p:nvSpPr>
          <p:cNvPr id="2458" name="Google Shape;2458;p83"/>
          <p:cNvSpPr txBox="1">
            <a:spLocks noGrp="1"/>
          </p:cNvSpPr>
          <p:nvPr>
            <p:ph type="ctrTitle"/>
          </p:nvPr>
        </p:nvSpPr>
        <p:spPr>
          <a:xfrm>
            <a:off x="2143650" y="2594225"/>
            <a:ext cx="4856700" cy="79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Наши контакты</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462"/>
        <p:cNvGrpSpPr/>
        <p:nvPr/>
      </p:nvGrpSpPr>
      <p:grpSpPr>
        <a:xfrm>
          <a:off x="0" y="0"/>
          <a:ext cx="0" cy="0"/>
          <a:chOff x="0" y="0"/>
          <a:chExt cx="0" cy="0"/>
        </a:xfrm>
      </p:grpSpPr>
      <p:sp>
        <p:nvSpPr>
          <p:cNvPr id="2463" name="Google Shape;2463;p84"/>
          <p:cNvSpPr txBox="1">
            <a:spLocks noGrp="1"/>
          </p:cNvSpPr>
          <p:nvPr>
            <p:ph type="body" idx="1"/>
          </p:nvPr>
        </p:nvSpPr>
        <p:spPr>
          <a:xfrm>
            <a:off x="1329600" y="1055850"/>
            <a:ext cx="7079700" cy="378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Сайт МБФПД “Всем Миром”</a:t>
            </a:r>
            <a:endParaRPr b="1"/>
          </a:p>
          <a:p>
            <a:pPr marL="0" lvl="0" indent="0" algn="l" rtl="0">
              <a:spcBef>
                <a:spcPts val="1600"/>
              </a:spcBef>
              <a:spcAft>
                <a:spcPts val="0"/>
              </a:spcAft>
              <a:buNone/>
            </a:pPr>
            <a:endParaRPr/>
          </a:p>
          <a:p>
            <a:pPr marL="0" lvl="0" indent="0" algn="l" rtl="0">
              <a:spcBef>
                <a:spcPts val="1600"/>
              </a:spcBef>
              <a:spcAft>
                <a:spcPts val="0"/>
              </a:spcAft>
              <a:buNone/>
            </a:pPr>
            <a:r>
              <a:rPr lang="en"/>
              <a:t>                               ww.ru</a:t>
            </a:r>
            <a:endParaRPr/>
          </a:p>
          <a:p>
            <a:pPr marL="0" lvl="0" indent="0" algn="l" rtl="0">
              <a:spcBef>
                <a:spcPts val="1600"/>
              </a:spcBef>
              <a:spcAft>
                <a:spcPts val="0"/>
              </a:spcAft>
              <a:buNone/>
            </a:pPr>
            <a:endParaRPr/>
          </a:p>
          <a:p>
            <a:pPr marL="0" lvl="0" indent="0" algn="l" rtl="0">
              <a:spcBef>
                <a:spcPts val="1600"/>
              </a:spcBef>
              <a:spcAft>
                <a:spcPts val="0"/>
              </a:spcAft>
              <a:buNone/>
            </a:pPr>
            <a:r>
              <a:rPr lang="en" b="1"/>
              <a:t>Сайт благотворительного проекта “Шаг Навстречу”</a:t>
            </a:r>
            <a:endParaRPr b="1"/>
          </a:p>
          <a:p>
            <a:pPr marL="0" lvl="0" indent="0" algn="l" rtl="0">
              <a:spcBef>
                <a:spcPts val="1600"/>
              </a:spcBef>
              <a:spcAft>
                <a:spcPts val="0"/>
              </a:spcAft>
              <a:buNone/>
            </a:pPr>
            <a:endParaRPr/>
          </a:p>
          <a:p>
            <a:pPr marL="0" lvl="0" indent="0" algn="l" rtl="0">
              <a:spcBef>
                <a:spcPts val="1600"/>
              </a:spcBef>
              <a:spcAft>
                <a:spcPts val="0"/>
              </a:spcAft>
              <a:buNone/>
            </a:pPr>
            <a:r>
              <a:rPr lang="en"/>
              <a:t>                                sfww.ru</a:t>
            </a:r>
            <a:endParaRPr/>
          </a:p>
          <a:p>
            <a:pPr marL="0" lvl="0" indent="0" algn="l" rtl="0">
              <a:spcBef>
                <a:spcPts val="1600"/>
              </a:spcBef>
              <a:spcAft>
                <a:spcPts val="0"/>
              </a:spcAft>
              <a:buNone/>
            </a:pPr>
            <a:endParaRPr/>
          </a:p>
          <a:p>
            <a:pPr marL="0" lvl="0" indent="0" algn="l" rtl="0">
              <a:spcBef>
                <a:spcPts val="1600"/>
              </a:spcBef>
              <a:spcAft>
                <a:spcPts val="0"/>
              </a:spcAft>
              <a:buNone/>
            </a:pPr>
            <a:r>
              <a:rPr lang="en"/>
              <a:t>+7 (812) 643-02-06</a:t>
            </a:r>
            <a:endParaRPr/>
          </a:p>
          <a:p>
            <a:pPr marL="0" lvl="0" indent="0" algn="l" rtl="0">
              <a:spcBef>
                <a:spcPts val="1600"/>
              </a:spcBef>
              <a:spcAft>
                <a:spcPts val="1600"/>
              </a:spcAft>
              <a:buNone/>
            </a:pPr>
            <a:r>
              <a:rPr lang="en"/>
              <a:t>wwfund@yandex.ru</a:t>
            </a:r>
            <a:endParaRPr/>
          </a:p>
        </p:txBody>
      </p:sp>
      <p:pic>
        <p:nvPicPr>
          <p:cNvPr id="2464" name="Google Shape;2464;p84"/>
          <p:cNvPicPr preferRelativeResize="0"/>
          <p:nvPr/>
        </p:nvPicPr>
        <p:blipFill>
          <a:blip r:embed="rId3">
            <a:alphaModFix/>
          </a:blip>
          <a:stretch>
            <a:fillRect/>
          </a:stretch>
        </p:blipFill>
        <p:spPr>
          <a:xfrm>
            <a:off x="1364250" y="2934425"/>
            <a:ext cx="1257300" cy="1257300"/>
          </a:xfrm>
          <a:prstGeom prst="rect">
            <a:avLst/>
          </a:prstGeom>
          <a:noFill/>
          <a:ln>
            <a:noFill/>
          </a:ln>
        </p:spPr>
      </p:pic>
      <p:pic>
        <p:nvPicPr>
          <p:cNvPr id="2465" name="Google Shape;2465;p84"/>
          <p:cNvPicPr preferRelativeResize="0"/>
          <p:nvPr/>
        </p:nvPicPr>
        <p:blipFill>
          <a:blip r:embed="rId4">
            <a:alphaModFix/>
          </a:blip>
          <a:stretch>
            <a:fillRect/>
          </a:stretch>
        </p:blipFill>
        <p:spPr>
          <a:xfrm>
            <a:off x="1440450" y="1367750"/>
            <a:ext cx="1104900" cy="1104900"/>
          </a:xfrm>
          <a:prstGeom prst="rect">
            <a:avLst/>
          </a:prstGeom>
          <a:noFill/>
          <a:ln>
            <a:noFill/>
          </a:ln>
        </p:spPr>
      </p:pic>
      <p:sp>
        <p:nvSpPr>
          <p:cNvPr id="2466" name="Google Shape;2466;p8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Наши контакты</a:t>
            </a:r>
            <a:endParaRPr/>
          </a:p>
        </p:txBody>
      </p:sp>
      <p:cxnSp>
        <p:nvCxnSpPr>
          <p:cNvPr id="2467" name="Google Shape;2467;p84"/>
          <p:cNvCxnSpPr/>
          <p:nvPr/>
        </p:nvCxnSpPr>
        <p:spPr>
          <a:xfrm>
            <a:off x="1407850" y="2549225"/>
            <a:ext cx="2188800" cy="0"/>
          </a:xfrm>
          <a:prstGeom prst="straightConnector1">
            <a:avLst/>
          </a:prstGeom>
          <a:noFill/>
          <a:ln w="9525" cap="flat" cmpd="sng">
            <a:solidFill>
              <a:schemeClr val="dk2"/>
            </a:solidFill>
            <a:prstDash val="solid"/>
            <a:round/>
            <a:headEnd type="none" w="med" len="med"/>
            <a:tailEnd type="none" w="med" len="med"/>
          </a:ln>
        </p:spPr>
      </p:cxnSp>
      <p:cxnSp>
        <p:nvCxnSpPr>
          <p:cNvPr id="2468" name="Google Shape;2468;p84"/>
          <p:cNvCxnSpPr/>
          <p:nvPr/>
        </p:nvCxnSpPr>
        <p:spPr>
          <a:xfrm>
            <a:off x="1407850" y="4155862"/>
            <a:ext cx="21888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47"/>
        <p:cNvGrpSpPr/>
        <p:nvPr/>
      </p:nvGrpSpPr>
      <p:grpSpPr>
        <a:xfrm>
          <a:off x="0" y="0"/>
          <a:ext cx="0" cy="0"/>
          <a:chOff x="0" y="0"/>
          <a:chExt cx="0" cy="0"/>
        </a:xfrm>
      </p:grpSpPr>
      <p:sp>
        <p:nvSpPr>
          <p:cNvPr id="2148" name="Google Shape;2148;p40"/>
          <p:cNvSpPr txBox="1">
            <a:spLocks noGrp="1"/>
          </p:cNvSpPr>
          <p:nvPr>
            <p:ph type="subTitle" idx="1"/>
          </p:nvPr>
        </p:nvSpPr>
        <p:spPr>
          <a:xfrm>
            <a:off x="2646000" y="3114137"/>
            <a:ext cx="3852000" cy="86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Благотворительный проект</a:t>
            </a:r>
            <a:endParaRPr/>
          </a:p>
          <a:p>
            <a:pPr marL="0" lvl="0" indent="0" algn="ctr" rtl="0">
              <a:spcBef>
                <a:spcPts val="0"/>
              </a:spcBef>
              <a:spcAft>
                <a:spcPts val="0"/>
              </a:spcAft>
              <a:buNone/>
            </a:pPr>
            <a:r>
              <a:rPr lang="en"/>
              <a:t>“Шаг Навстречу”</a:t>
            </a:r>
            <a:endParaRPr b="1"/>
          </a:p>
        </p:txBody>
      </p:sp>
      <p:sp>
        <p:nvSpPr>
          <p:cNvPr id="2149" name="Google Shape;2149;p40"/>
          <p:cNvSpPr txBox="1">
            <a:spLocks noGrp="1"/>
          </p:cNvSpPr>
          <p:nvPr>
            <p:ph type="title" idx="2"/>
          </p:nvPr>
        </p:nvSpPr>
        <p:spPr>
          <a:xfrm>
            <a:off x="2646000" y="1012100"/>
            <a:ext cx="3852000" cy="179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2150" name="Google Shape;2150;p40"/>
          <p:cNvSpPr txBox="1">
            <a:spLocks noGrp="1"/>
          </p:cNvSpPr>
          <p:nvPr>
            <p:ph type="ctrTitle"/>
          </p:nvPr>
        </p:nvSpPr>
        <p:spPr>
          <a:xfrm>
            <a:off x="2646000" y="2594236"/>
            <a:ext cx="3852000" cy="79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История проекта</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472"/>
        <p:cNvGrpSpPr/>
        <p:nvPr/>
      </p:nvGrpSpPr>
      <p:grpSpPr>
        <a:xfrm>
          <a:off x="0" y="0"/>
          <a:ext cx="0" cy="0"/>
          <a:chOff x="0" y="0"/>
          <a:chExt cx="0" cy="0"/>
        </a:xfrm>
      </p:grpSpPr>
      <p:sp>
        <p:nvSpPr>
          <p:cNvPr id="2473" name="Google Shape;2473;p85"/>
          <p:cNvSpPr txBox="1">
            <a:spLocks noGrp="1"/>
          </p:cNvSpPr>
          <p:nvPr>
            <p:ph type="ctrTitle"/>
          </p:nvPr>
        </p:nvSpPr>
        <p:spPr>
          <a:xfrm>
            <a:off x="1426500" y="978275"/>
            <a:ext cx="62910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a:latin typeface="Overpass"/>
                <a:ea typeface="Overpass"/>
                <a:cs typeface="Overpass"/>
                <a:sym typeface="Overpass"/>
              </a:rPr>
              <a:t>Спасибо за внимание</a:t>
            </a:r>
            <a:endParaRPr sz="3500"/>
          </a:p>
        </p:txBody>
      </p:sp>
      <p:sp>
        <p:nvSpPr>
          <p:cNvPr id="2474" name="Google Shape;2474;p85"/>
          <p:cNvSpPr txBox="1">
            <a:spLocks noGrp="1"/>
          </p:cNvSpPr>
          <p:nvPr>
            <p:ph type="subTitle" idx="1"/>
          </p:nvPr>
        </p:nvSpPr>
        <p:spPr>
          <a:xfrm>
            <a:off x="720000" y="3220225"/>
            <a:ext cx="77040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Международный благотворительный фонд помощи детям</a:t>
            </a:r>
            <a:endParaRPr/>
          </a:p>
          <a:p>
            <a:pPr marL="0" lvl="0" indent="0" algn="ctr" rtl="0">
              <a:spcBef>
                <a:spcPts val="0"/>
              </a:spcBef>
              <a:spcAft>
                <a:spcPts val="0"/>
              </a:spcAft>
              <a:buNone/>
            </a:pPr>
            <a:r>
              <a:rPr lang="en"/>
              <a:t>“Всем Миром”</a:t>
            </a:r>
            <a:endParaRPr/>
          </a:p>
        </p:txBody>
      </p:sp>
      <p:sp>
        <p:nvSpPr>
          <p:cNvPr id="2475" name="Google Shape;2475;p85"/>
          <p:cNvSpPr/>
          <p:nvPr/>
        </p:nvSpPr>
        <p:spPr>
          <a:xfrm>
            <a:off x="-3657600" y="7305175"/>
            <a:ext cx="792600" cy="792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76" name="Google Shape;2476;p85"/>
          <p:cNvPicPr preferRelativeResize="0"/>
          <p:nvPr/>
        </p:nvPicPr>
        <p:blipFill>
          <a:blip r:embed="rId3">
            <a:alphaModFix/>
          </a:blip>
          <a:stretch>
            <a:fillRect/>
          </a:stretch>
        </p:blipFill>
        <p:spPr>
          <a:xfrm>
            <a:off x="3790513" y="1503426"/>
            <a:ext cx="1562975" cy="4322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54"/>
        <p:cNvGrpSpPr/>
        <p:nvPr/>
      </p:nvGrpSpPr>
      <p:grpSpPr>
        <a:xfrm>
          <a:off x="0" y="0"/>
          <a:ext cx="0" cy="0"/>
          <a:chOff x="0" y="0"/>
          <a:chExt cx="0" cy="0"/>
        </a:xfrm>
      </p:grpSpPr>
      <p:sp>
        <p:nvSpPr>
          <p:cNvPr id="2155" name="Google Shape;2155;p41"/>
          <p:cNvSpPr txBox="1">
            <a:spLocks noGrp="1"/>
          </p:cNvSpPr>
          <p:nvPr>
            <p:ph type="body" idx="1"/>
          </p:nvPr>
        </p:nvSpPr>
        <p:spPr>
          <a:xfrm>
            <a:off x="720000" y="1055850"/>
            <a:ext cx="5157300" cy="351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С января 2018 года фонд «Всем Миром» совместно с Центром клинического ортезирования «Альянс Орто» из города Санкт-Петербурга реализует благотворительный и социально значимый  проект «Шаг Навстречу».</a:t>
            </a:r>
            <a:endParaRPr/>
          </a:p>
          <a:p>
            <a:pPr marL="0" lvl="0" indent="0" algn="l" rtl="0">
              <a:spcBef>
                <a:spcPts val="1600"/>
              </a:spcBef>
              <a:spcAft>
                <a:spcPts val="0"/>
              </a:spcAft>
              <a:buNone/>
            </a:pPr>
            <a:r>
              <a:rPr lang="en"/>
              <a:t>В рамках данного проекта фонд оплачивает изготовление и установку индивидуальных технических средств реабилитации, изготовленных из материала нового поколения поликапролактона (низкотемпературного пластика), детям, страдающим ДЦП и нарушениями опорно-двигательной системы.</a:t>
            </a:r>
            <a:endParaRPr/>
          </a:p>
          <a:p>
            <a:pPr marL="0" lvl="0" indent="0" algn="l" rtl="0">
              <a:spcBef>
                <a:spcPts val="1600"/>
              </a:spcBef>
              <a:spcAft>
                <a:spcPts val="0"/>
              </a:spcAft>
              <a:buNone/>
            </a:pPr>
            <a:r>
              <a:rPr lang="en"/>
              <a:t>Высококвалифицированные доктора Центра ортезирования выезжают в регионы России и организуют прием маленьких пациентов на местах.</a:t>
            </a:r>
            <a:endParaRPr/>
          </a:p>
          <a:p>
            <a:pPr marL="0" lvl="0" indent="0" algn="l" rtl="0">
              <a:spcBef>
                <a:spcPts val="1600"/>
              </a:spcBef>
              <a:spcAft>
                <a:spcPts val="1600"/>
              </a:spcAft>
              <a:buNone/>
            </a:pPr>
            <a:endParaRPr/>
          </a:p>
        </p:txBody>
      </p:sp>
      <p:sp>
        <p:nvSpPr>
          <p:cNvPr id="2156" name="Google Shape;2156;p41"/>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История проекта</a:t>
            </a:r>
            <a:endParaRPr/>
          </a:p>
        </p:txBody>
      </p:sp>
      <p:pic>
        <p:nvPicPr>
          <p:cNvPr id="2157" name="Google Shape;2157;p41"/>
          <p:cNvPicPr preferRelativeResize="0"/>
          <p:nvPr/>
        </p:nvPicPr>
        <p:blipFill>
          <a:blip r:embed="rId3">
            <a:alphaModFix/>
          </a:blip>
          <a:stretch>
            <a:fillRect/>
          </a:stretch>
        </p:blipFill>
        <p:spPr>
          <a:xfrm rot="5400000">
            <a:off x="5622011" y="1586913"/>
            <a:ext cx="3330302" cy="24977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61"/>
        <p:cNvGrpSpPr/>
        <p:nvPr/>
      </p:nvGrpSpPr>
      <p:grpSpPr>
        <a:xfrm>
          <a:off x="0" y="0"/>
          <a:ext cx="0" cy="0"/>
          <a:chOff x="0" y="0"/>
          <a:chExt cx="0" cy="0"/>
        </a:xfrm>
      </p:grpSpPr>
      <p:sp>
        <p:nvSpPr>
          <p:cNvPr id="2162" name="Google Shape;2162;p42"/>
          <p:cNvSpPr txBox="1">
            <a:spLocks noGrp="1"/>
          </p:cNvSpPr>
          <p:nvPr>
            <p:ph type="subTitle" idx="1"/>
          </p:nvPr>
        </p:nvSpPr>
        <p:spPr>
          <a:xfrm>
            <a:off x="2646000" y="3114137"/>
            <a:ext cx="3852000" cy="86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Благотворительный проект</a:t>
            </a:r>
            <a:endParaRPr/>
          </a:p>
          <a:p>
            <a:pPr marL="0" lvl="0" indent="0" algn="ctr" rtl="0">
              <a:spcBef>
                <a:spcPts val="0"/>
              </a:spcBef>
              <a:spcAft>
                <a:spcPts val="0"/>
              </a:spcAft>
              <a:buNone/>
            </a:pPr>
            <a:r>
              <a:rPr lang="en" dirty="0"/>
              <a:t>“Шаг Навстречу”</a:t>
            </a:r>
            <a:endParaRPr b="1"/>
          </a:p>
        </p:txBody>
      </p:sp>
      <p:sp>
        <p:nvSpPr>
          <p:cNvPr id="2163" name="Google Shape;2163;p42"/>
          <p:cNvSpPr txBox="1">
            <a:spLocks noGrp="1"/>
          </p:cNvSpPr>
          <p:nvPr>
            <p:ph type="title" idx="2"/>
          </p:nvPr>
        </p:nvSpPr>
        <p:spPr>
          <a:xfrm>
            <a:off x="2646000" y="1012100"/>
            <a:ext cx="3852000" cy="179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a:p>
        </p:txBody>
      </p:sp>
      <p:sp>
        <p:nvSpPr>
          <p:cNvPr id="2164" name="Google Shape;2164;p42"/>
          <p:cNvSpPr txBox="1">
            <a:spLocks noGrp="1"/>
          </p:cNvSpPr>
          <p:nvPr>
            <p:ph type="ctrTitle"/>
          </p:nvPr>
        </p:nvSpPr>
        <p:spPr>
          <a:xfrm>
            <a:off x="2646000" y="2594236"/>
            <a:ext cx="3852000" cy="79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Цели проекта</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68"/>
        <p:cNvGrpSpPr/>
        <p:nvPr/>
      </p:nvGrpSpPr>
      <p:grpSpPr>
        <a:xfrm>
          <a:off x="0" y="0"/>
          <a:ext cx="0" cy="0"/>
          <a:chOff x="0" y="0"/>
          <a:chExt cx="0" cy="0"/>
        </a:xfrm>
      </p:grpSpPr>
      <p:sp>
        <p:nvSpPr>
          <p:cNvPr id="2169" name="Google Shape;2169;p43"/>
          <p:cNvSpPr txBox="1">
            <a:spLocks noGrp="1"/>
          </p:cNvSpPr>
          <p:nvPr>
            <p:ph type="body" idx="1"/>
          </p:nvPr>
        </p:nvSpPr>
        <p:spPr>
          <a:xfrm>
            <a:off x="720000" y="1055850"/>
            <a:ext cx="7704000" cy="351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Цель №1:</a:t>
            </a:r>
            <a:r>
              <a:rPr lang="en"/>
              <a:t> Оказание высококвалифицированной помощи детям с нарушениями опорно-двигательного аппарата из малообеспеченных семей по обеспечению ортезами из низкотемпературного термопластика.</a:t>
            </a:r>
            <a:endParaRPr/>
          </a:p>
          <a:p>
            <a:pPr marL="0" lvl="0" indent="0" algn="l" rtl="0">
              <a:spcBef>
                <a:spcPts val="1600"/>
              </a:spcBef>
              <a:spcAft>
                <a:spcPts val="0"/>
              </a:spcAft>
              <a:buNone/>
            </a:pPr>
            <a:r>
              <a:rPr lang="en" b="1"/>
              <a:t>Цель №2:</a:t>
            </a:r>
            <a:r>
              <a:rPr lang="en"/>
              <a:t> Повышение качества жизни детей с нарушениями опорно-двигательного аппарата. Интеграция детей в повседневную жизнь. Поддержка и развитие социальных навыков особенных детей.</a:t>
            </a:r>
            <a:endParaRPr/>
          </a:p>
          <a:p>
            <a:pPr marL="0" lvl="0" indent="0" algn="l" rtl="0">
              <a:spcBef>
                <a:spcPts val="1600"/>
              </a:spcBef>
              <a:spcAft>
                <a:spcPts val="1600"/>
              </a:spcAft>
              <a:buNone/>
            </a:pPr>
            <a:r>
              <a:rPr lang="en" b="1"/>
              <a:t>Цель №3:</a:t>
            </a:r>
            <a:r>
              <a:rPr lang="en"/>
              <a:t> Облегчение родителям процесса ухода за ребенком с нарушениями опорно-двигательного аппарата.</a:t>
            </a:r>
            <a:endParaRPr/>
          </a:p>
        </p:txBody>
      </p:sp>
      <p:sp>
        <p:nvSpPr>
          <p:cNvPr id="2170" name="Google Shape;2170;p43"/>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Цели проекта</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74"/>
        <p:cNvGrpSpPr/>
        <p:nvPr/>
      </p:nvGrpSpPr>
      <p:grpSpPr>
        <a:xfrm>
          <a:off x="0" y="0"/>
          <a:ext cx="0" cy="0"/>
          <a:chOff x="0" y="0"/>
          <a:chExt cx="0" cy="0"/>
        </a:xfrm>
      </p:grpSpPr>
      <p:sp>
        <p:nvSpPr>
          <p:cNvPr id="2175" name="Google Shape;2175;p44"/>
          <p:cNvSpPr txBox="1">
            <a:spLocks noGrp="1"/>
          </p:cNvSpPr>
          <p:nvPr>
            <p:ph type="subTitle" idx="1"/>
          </p:nvPr>
        </p:nvSpPr>
        <p:spPr>
          <a:xfrm>
            <a:off x="2646000" y="3114137"/>
            <a:ext cx="3852000" cy="86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Благотворительный проект</a:t>
            </a:r>
            <a:endParaRPr/>
          </a:p>
          <a:p>
            <a:pPr marL="0" lvl="0" indent="0" algn="ctr" rtl="0">
              <a:spcBef>
                <a:spcPts val="0"/>
              </a:spcBef>
              <a:spcAft>
                <a:spcPts val="0"/>
              </a:spcAft>
              <a:buNone/>
            </a:pPr>
            <a:r>
              <a:rPr lang="en"/>
              <a:t>“Шаг Навстречу”</a:t>
            </a:r>
            <a:endParaRPr b="1"/>
          </a:p>
        </p:txBody>
      </p:sp>
      <p:sp>
        <p:nvSpPr>
          <p:cNvPr id="2176" name="Google Shape;2176;p44"/>
          <p:cNvSpPr txBox="1">
            <a:spLocks noGrp="1"/>
          </p:cNvSpPr>
          <p:nvPr>
            <p:ph type="title" idx="2"/>
          </p:nvPr>
        </p:nvSpPr>
        <p:spPr>
          <a:xfrm>
            <a:off x="2646000" y="1012100"/>
            <a:ext cx="3852000" cy="179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2177" name="Google Shape;2177;p44"/>
          <p:cNvSpPr txBox="1">
            <a:spLocks noGrp="1"/>
          </p:cNvSpPr>
          <p:nvPr>
            <p:ph type="ctrTitle"/>
          </p:nvPr>
        </p:nvSpPr>
        <p:spPr>
          <a:xfrm>
            <a:off x="2222400" y="2594225"/>
            <a:ext cx="4699200" cy="79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Актуальность проекта</a:t>
            </a:r>
            <a:endParaRPr/>
          </a:p>
        </p:txBody>
      </p:sp>
    </p:spTree>
  </p:cSld>
  <p:clrMapOvr>
    <a:masterClrMapping/>
  </p:clrMapOvr>
</p:sld>
</file>

<file path=ppt/theme/theme1.xml><?xml version="1.0" encoding="utf-8"?>
<a:theme xmlns:a="http://schemas.openxmlformats.org/drawingml/2006/main" name="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1907</Words>
  <PresentationFormat>Экран (16:9)</PresentationFormat>
  <Paragraphs>310</Paragraphs>
  <Slides>50</Slides>
  <Notes>50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50</vt:i4>
      </vt:variant>
    </vt:vector>
  </HeadingPairs>
  <TitlesOfParts>
    <vt:vector size="58" baseType="lpstr">
      <vt:lpstr>Arial</vt:lpstr>
      <vt:lpstr>Overpass</vt:lpstr>
      <vt:lpstr>Overpass Black</vt:lpstr>
      <vt:lpstr>Open Sans</vt:lpstr>
      <vt:lpstr>Fira Sans Extra Condensed Medium</vt:lpstr>
      <vt:lpstr>Josefin Sans</vt:lpstr>
      <vt:lpstr>Open Sans SemiBold</vt:lpstr>
      <vt:lpstr>Aqua Marketing Plan by Slidego</vt:lpstr>
      <vt:lpstr>Благотворительный проект “Шаг Навстречу”</vt:lpstr>
      <vt:lpstr>01</vt:lpstr>
      <vt:lpstr>История фонда</vt:lpstr>
      <vt:lpstr>История фонда</vt:lpstr>
      <vt:lpstr>02</vt:lpstr>
      <vt:lpstr>История проекта</vt:lpstr>
      <vt:lpstr>03</vt:lpstr>
      <vt:lpstr>Цели проекта</vt:lpstr>
      <vt:lpstr>04</vt:lpstr>
      <vt:lpstr>Актуальность проекта</vt:lpstr>
      <vt:lpstr>05</vt:lpstr>
      <vt:lpstr>Как работает проект</vt:lpstr>
      <vt:lpstr>Как работает проект</vt:lpstr>
      <vt:lpstr>Как работает проект</vt:lpstr>
      <vt:lpstr>06</vt:lpstr>
      <vt:lpstr>Что такое ортезы из низкотемпературного термопластика (НТТП)?</vt:lpstr>
      <vt:lpstr>Какие проблемы мы решаем?</vt:lpstr>
      <vt:lpstr>07</vt:lpstr>
      <vt:lpstr>Патенты</vt:lpstr>
      <vt:lpstr>08</vt:lpstr>
      <vt:lpstr>География работы</vt:lpstr>
      <vt:lpstr>09</vt:lpstr>
      <vt:lpstr>Партнёры</vt:lpstr>
      <vt:lpstr>Партнёры</vt:lpstr>
      <vt:lpstr>Партнёры</vt:lpstr>
      <vt:lpstr>Партнёры</vt:lpstr>
      <vt:lpstr>10</vt:lpstr>
      <vt:lpstr>СМИ о нас</vt:lpstr>
      <vt:lpstr>СМИ о нас</vt:lpstr>
      <vt:lpstr>11</vt:lpstr>
      <vt:lpstr>Отзывы родителей</vt:lpstr>
      <vt:lpstr>Отзывы родителей</vt:lpstr>
      <vt:lpstr>Отзывы родителей</vt:lpstr>
      <vt:lpstr>12</vt:lpstr>
      <vt:lpstr>Ёмкость проекта</vt:lpstr>
      <vt:lpstr>13</vt:lpstr>
      <vt:lpstr>Результаты</vt:lpstr>
      <vt:lpstr>14</vt:lpstr>
      <vt:lpstr>Орешков Анатолий Борисович</vt:lpstr>
      <vt:lpstr>Абдулрахим Махер</vt:lpstr>
      <vt:lpstr>Сорокин Сергей Михайлович</vt:lpstr>
      <vt:lpstr>Шарлан Анна Михайловна</vt:lpstr>
      <vt:lpstr>15</vt:lpstr>
      <vt:lpstr>Cуменков Алексей Николаевич</vt:lpstr>
      <vt:lpstr>Зайцев Артём Анатольевич</vt:lpstr>
      <vt:lpstr>Дубовик Екатерина Алексеевна</vt:lpstr>
      <vt:lpstr>Лозинский Владимир Васильевич</vt:lpstr>
      <vt:lpstr>16</vt:lpstr>
      <vt:lpstr>Наши контакты</vt:lpstr>
      <vt:lpstr>Спасибо за внимание</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Благотворительный проект “Шаг Навстречу”</dc:title>
  <cp:lastModifiedBy>Admin</cp:lastModifiedBy>
  <cp:revision>2</cp:revision>
  <dcterms:modified xsi:type="dcterms:W3CDTF">2023-03-06T09:01:09Z</dcterms:modified>
</cp:coreProperties>
</file>