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4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44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03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02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4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46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94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1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4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8339684-410B-4CE0-846C-20543DD81621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397A13-7CB6-4DA7-BC9B-03C66D1B62E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5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3223" y="542077"/>
            <a:ext cx="6944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 – «Школа Сколково - Тамбов»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9756" y="1822440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1 - «Школа Сколково-Тамбов» - школа с хорошей историей, которая была создана в 2010 году в центральной части территории микрорайона «Радужный». Получив автономию в 2013 году, следуя вызовам времени, руководство школы находит собственные точки роста для реализации программы развития в области качества, доступности обучения, максимальному учету потребностей и склонностей учащихся, интересов родителей.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3" y="1524176"/>
            <a:ext cx="3727834" cy="37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4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для школьников.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98" y="3158093"/>
            <a:ext cx="3373603" cy="33791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99630" y="102126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— отличная возможность профориентации для школьников. Работая на добровольных началах, подростки не только получают опыт в интересной сфере, но и понимают, насколько она им подходит. К тому же, 227 российских вузов при поступлении начисляют дополнительные баллы за волонтерскую деятельность.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9630" y="413902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Волонтерской деятельностью можно заниматься очно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участвовать в проведении тематического квеста или проводить экскурсию в парке, так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помогать отстающим с учебой.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85388"/>
            <a:ext cx="3373603" cy="33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«Симбиоз».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0" y="3173276"/>
            <a:ext cx="3371380" cy="33774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81266" y="594359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МАОУ СОШ № 1 – «Школа Сколково - Тамбов» создан отряд волонтёров-медиков «Симбиоз».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Всероссийское общественное движение «Волонтеры-медики» основано в 2013 году активистами проекта «Волонтеры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Склифа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На сегодня это одна из крупнейших добровольческих организаций в сфере здравоохранения в Европе.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движения существует отдельная программа для волонтеров школьного возраста. Юные волонтеры-медики занимаются пропагандой здорового образа жизни и борются с распространением вредных привычек. Во время каникул в рамках проекта «Здоровая смена» добровольцы проводят интерактивные мероприятия по теме медицины и ЗОЖ в пришкольных и оздоровительных лагерях.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 – «Школа Сколково - Тамбов» члены отряда «Симбиоз» проводят утренние зарядки и ежедневные классные часы во всех параллелях с1 по 11 класс.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376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26424" y="499113"/>
            <a:ext cx="7215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«Цикл классных часов по формированию здорового образа жизни обучающихся».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3887" y="1206999"/>
            <a:ext cx="666010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поддержания здорового образа жизни (ЗОЖ) у подрастающего поколения очень актуальна, а в наше время особенно, поскольку с каждым годом увеличивается количество учащихся, имеющих проблемы со здоровьем, немало учащихся имеют вредные для здоровья привычки, что очень пагубно сказывается, как на духовном, так и физическом состоянии здоровья.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Проблема здоровья учащихся становится приоритетным направлением развития образовательной системы современной школы, стратегическая цель которой - воспитание и развитие свободной жизнелюбивой личности, обогащенной научными знаниями о природе и человеке, готовой к созидательной творческой деятельности и нравственному поведению. Ведущими задачами школы в настоящее время являются: развитие интеллекта, формирование нравственных чувств, забота о здоровье детей. Все это согласуется с основными направлениями проекта реформы общеобразовательной школы, в котором на одном из первых мест стоит здоровье школьников.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" y="709684"/>
            <a:ext cx="3093493" cy="2320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2" y="3972016"/>
            <a:ext cx="3084394" cy="23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163775"/>
            <a:ext cx="3616656" cy="27124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16" y="163774"/>
            <a:ext cx="3707641" cy="27807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06" y="163774"/>
            <a:ext cx="3707641" cy="27807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53" y="3135575"/>
            <a:ext cx="3625754" cy="2719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8402" y="3121924"/>
            <a:ext cx="3643955" cy="2732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3852" y="3135575"/>
            <a:ext cx="3680350" cy="27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5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94" y="225186"/>
            <a:ext cx="4071582" cy="30536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8" y="225186"/>
            <a:ext cx="6246662" cy="28793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8" y="3343701"/>
            <a:ext cx="3598459" cy="26988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55" y="3390349"/>
            <a:ext cx="4708478" cy="26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86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594359"/>
            <a:ext cx="3391469" cy="2286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ежедневно проводит утренние зарядки для обучающихся младших классов.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10" y="3057098"/>
            <a:ext cx="3371380" cy="337747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99630" y="59435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утренняя гимнастика в жизни школьника?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Зарядка мобилизует внимание занимающихся, повышает дисциплину (прививает гигиенический навык заниматься).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постепенный переход организма от состояния покоя во время сна к его повседневному рабочему состоянию.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школьников, систематически занимающихся зарядкой, улучшается сон, аппетит, общее самочувствие, повышается работоспособность. Систематически проводимая зарядка служит хорошим средством укрепления здоровья.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9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58" y="2441723"/>
            <a:ext cx="2693334" cy="3591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20" y="2578201"/>
            <a:ext cx="3221240" cy="3591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89" y="2579427"/>
            <a:ext cx="4786513" cy="3589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32" y="150126"/>
            <a:ext cx="1718698" cy="22915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4" y="153835"/>
            <a:ext cx="2888776" cy="2166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390" y="150126"/>
            <a:ext cx="2864152" cy="21481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0" y="76918"/>
            <a:ext cx="2925170" cy="219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6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08" y="2998653"/>
            <a:ext cx="4349085" cy="3261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637" y="3056697"/>
            <a:ext cx="4271694" cy="32037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85" y="106623"/>
            <a:ext cx="4772168" cy="2684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432" y="2947115"/>
            <a:ext cx="2567201" cy="34229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24" y="63121"/>
            <a:ext cx="4926841" cy="277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4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438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Times New Roman</vt:lpstr>
      <vt:lpstr>Wingdings</vt:lpstr>
      <vt:lpstr>Ретро</vt:lpstr>
      <vt:lpstr>Презентация PowerPoint</vt:lpstr>
      <vt:lpstr>Волонтерская деятельность для школьников. </vt:lpstr>
      <vt:lpstr>Волонтёрский отряд «Симбиоз».</vt:lpstr>
      <vt:lpstr>Презентация PowerPoint</vt:lpstr>
      <vt:lpstr>Презентация PowerPoint</vt:lpstr>
      <vt:lpstr>Презентация PowerPoint</vt:lpstr>
      <vt:lpstr>Волонтёрский отряд ежедневно проводит утренние зарядки для обучающихся младших классов.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WuFam</dc:creator>
  <cp:lastModifiedBy>WuFam</cp:lastModifiedBy>
  <cp:revision>6</cp:revision>
  <dcterms:created xsi:type="dcterms:W3CDTF">2023-10-23T16:40:59Z</dcterms:created>
  <dcterms:modified xsi:type="dcterms:W3CDTF">2023-10-23T17:35:39Z</dcterms:modified>
</cp:coreProperties>
</file>