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65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9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7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52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9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0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6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1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4F2C-3584-4BC0-8705-5517D0CAC109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D107-C4F5-416A-BF43-FEE1DE394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2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" y="457200"/>
            <a:ext cx="115214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Дорогой мой дедушка!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твоя внучка, из далекого 2020 года.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знаю, что сейчас ты лежишь в госпитале, с тяжелым ранением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представить трудно, как тебе сейчас больно!!!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унесла все твои зубы и часть языка, представляю,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 тебе, мужчине в самом расцвете лет могут прийти в голову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сильный!!! Ты все сможешь выдержать и перенести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вознаградит тебя за это Будет Победа!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войска победят ненавистного врага!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восстанет из руин, советский человек первым полетит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космос. 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встретишь и полюбишь прекрасную женщину.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 родятся дети, а затем появятся 13 внуков и любимая внучка, потому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единственная. Дорогой мой, любимый дедушка, от всего сердца благодарю тебя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смелость и мужество, героизм и отвагу, за то, что подарил мне жизнь! 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помню и горжусь тобой!!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мой любимый дедушка, потому что… единственный, которого я узнала!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869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177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Потеряева</dc:creator>
  <cp:lastModifiedBy>Ольга Потеряева</cp:lastModifiedBy>
  <cp:revision>2</cp:revision>
  <dcterms:created xsi:type="dcterms:W3CDTF">2020-04-29T16:47:13Z</dcterms:created>
  <dcterms:modified xsi:type="dcterms:W3CDTF">2020-04-29T16:53:00Z</dcterms:modified>
</cp:coreProperties>
</file>