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816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проект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«</a:t>
            </a:r>
            <a:r>
              <a:rPr lang="en-US" sz="4800" b="1" dirty="0" smtClean="0">
                <a:solidFill>
                  <a:srgbClr val="0070C0"/>
                </a:solidFill>
                <a:latin typeface="Arial Black" pitchFamily="34" charset="0"/>
              </a:rPr>
              <a:t>#</a:t>
            </a:r>
            <a:r>
              <a:rPr lang="ru-RU" sz="4800" b="1" dirty="0" err="1" smtClean="0">
                <a:solidFill>
                  <a:srgbClr val="0070C0"/>
                </a:solidFill>
                <a:latin typeface="Arial Black" pitchFamily="34" charset="0"/>
              </a:rPr>
              <a:t>Доброподушечки</a:t>
            </a:r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»</a:t>
            </a:r>
            <a:b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отряд «Ровесник»</a:t>
            </a:r>
            <a:b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Томская область </a:t>
            </a:r>
            <a:r>
              <a:rPr lang="ru-RU" sz="2200" b="1" dirty="0" err="1" smtClean="0">
                <a:solidFill>
                  <a:srgbClr val="0070C0"/>
                </a:solidFill>
                <a:latin typeface="Arial Black" pitchFamily="34" charset="0"/>
              </a:rPr>
              <a:t>г.Северск</a:t>
            </a: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   МБОУ «СОШ №87» </a:t>
            </a:r>
            <a:b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педагог – организатор Загвоздкина Г.Г.</a:t>
            </a:r>
            <a:b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Segoe UI Semibold" pitchFamily="34" charset="0"/>
              </a:rPr>
            </a:br>
            <a:endParaRPr lang="ru-RU" sz="1600" dirty="0">
              <a:solidFill>
                <a:srgbClr val="00B0F0"/>
              </a:solidFill>
              <a:latin typeface="Segoe UI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Галина\Downloads\mishka-dlya-anechki-29-3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8083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lyambir.soc13.ru/storage/images/news/7452/26888_1200_shutterstock_160575743-1024x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Галина\Documents\шапка вк добро 2.0 победитель 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627784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Галина\Downloads\attachment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222384" cy="130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нашего проекта заключается в том, что в обществе, в котором мы живем, на первое место выходят рыночные отношения, обесцениваются такие качества как доброта, сострадание и милосердие и начинают главенствовать равнодушие, безразличие, черствость, бездушие. В этих условиях забота об одиноких и брошенных людях преклонного возраста, на наш взгляд, становиться более весомой и значимой. Участники проекта уверены, что человеку в пожилом возрасте необходимо не только оказывать помощь в повседневных делах, но также помочь преодолеть чувство одиночества и тоски, а для этого нужно сделать всего одну вещь — показать пожилым людям, как они нам дороги!!! Наш  проект поможет привлечь  школьников, их родителей и учителей к участию в благотворительной деятельности. Ведь лишь участвуя в подобных благотворительных проектах, дети и взрослые  могут почувствовать значимость заботы о тех, кто в ней так нуждается. И подарить небольшое простое внимание, которое  может принести гору счастья и радости одиноким бабушкам и дедушкам. А черствому подростку вернуть чувство доброты и милосердия.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 descr="https://domdobroty.ru/wp-content/uploads/2016/11/%D0%9E%D0%B4%D0%B8%D0%BD%D0%BE%D1%87%D0%B5%D1%81%D1%82%D0%B2%D0%BE-%D0%BF%D0%BE%D0%B6%D0%B8%D0%BB%D1%8B%D1%85-%D0%BB%D1%8E%D0%B4%D0%B5%D0%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Привлечь внимание школьников  8  - 17 лет, к проблеме одиночества пожилых людей, с помощью проведения бесед, путем изготовления 50  подушечек, через конкурс «Добрые пожелания» и итоговое мероприятие - поздравление 1 октября 2021г. с вручением  подарков </a:t>
            </a:r>
            <a:r>
              <a:rPr lang="ru-RU" sz="2200" b="1" dirty="0" err="1" smtClean="0">
                <a:solidFill>
                  <a:srgbClr val="002060"/>
                </a:solidFill>
                <a:latin typeface="Arial Black" pitchFamily="34" charset="0"/>
              </a:rPr>
              <a:t>благополучателям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1" name="Рисунок 10" descr="C:\Users\Галина\Pictures\Фото отчет   ДНК_2021_ 085\16324040579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18002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Галина\Pictures\Фото отчет   ДНК_2021_ 085\IMG_20210915_1226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1956270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Галина\Pictures\Фото отчет   ДНК_2021_ 085\IMG_20210913_1109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167831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Провели опрос ребят с 5 – 11 классы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беседы на классных часах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Объявили общешкольный  конкурс рисунков «Добрые пожелания»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мастер – классы по изготовлению подушечек и открыток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 descr="C:\Users\Галина\Pictures\Фото отчет   ДНК_2021_ 085\IMG_20210922_144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2054225" cy="154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Галина\Pictures\Фото отчет   ДНК_2021_ 085\IMG_20210915_1437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9000"/>
            <a:ext cx="2120900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:\Добро 2021\16311973560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1997075" cy="142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Добро 2021\16310679307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0648"/>
            <a:ext cx="1685925" cy="126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:\Добро 2021\16310679307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8640"/>
            <a:ext cx="172819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:\Добро 2021\16319587371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941168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:\Добро 2021\16324040579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941168"/>
            <a:ext cx="240113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D:\Добро 2021\IMG_20210913_11084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933056"/>
            <a:ext cx="1681481" cy="113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D:\Добро 2021\IMG_20210913_1109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013176"/>
            <a:ext cx="1341925" cy="166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D:\Добро 2021\IMG_20210913_11101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941168"/>
            <a:ext cx="1261929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Вручили подарки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Галина\Pictures\Фото отчет   ДНК_2021_ 085\IMG-20211001-WA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117379" cy="253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Галина\Pictures\Фото отчет   ДНК_2021_ 085\IMG-20211001-WA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208823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Галина\Pictures\Фото отчет   ДНК_2021_ 085\IMG-20211001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8"/>
            <a:ext cx="199796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Галина\Pictures\Фото отчет   ДНК_2021_ 085\IMG_20211001_1102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2150269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Галина\Pictures\Фото отчет   ДНК_2021_ 085\IMG-20211001-WA00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Галина\Pictures\Фото отчет   ДНК_2021_ 085\IMG-20211001-WA00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140968"/>
            <a:ext cx="1845568" cy="170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Галина\Pictures\Фото отчет   ДНК_2021_ 085\IMG_20211001_10382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692696"/>
            <a:ext cx="244827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15567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Результаты проекта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6656784" cy="451405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1.Наш проект охватит 560 учащихся и родителей.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2. В конкурсе приняло участие  50  конкурсантов.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3. Изготовлено 50 подушечек, 50 открыток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4. Проведено 4 мастер – класса.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5. К проекту привлечено 4 социальных партнера.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6. Вышло 5 публикаций на информационных источниках.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7.  Вручено 50  подарков.</a:t>
            </a:r>
          </a:p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8. Информационный охват – более 800 человек узнали о нашем проекте, включая: учащихся, родителей, педагогов, партнеров  проекта, подписчиков в социальных сетях.</a:t>
            </a:r>
          </a:p>
          <a:p>
            <a:pPr algn="just"/>
            <a:r>
              <a:rPr lang="ru-RU" sz="1800" b="1" i="1" u="sng" dirty="0" smtClean="0">
                <a:solidFill>
                  <a:srgbClr val="7030A0"/>
                </a:solidFill>
              </a:rPr>
              <a:t>Проект стал победителем Всероссийского конкурс «Добро не уходит на каникулы» и получил </a:t>
            </a:r>
            <a:r>
              <a:rPr lang="ru-RU" sz="1800" b="1" i="1" u="sng" dirty="0" err="1" smtClean="0">
                <a:solidFill>
                  <a:srgbClr val="7030A0"/>
                </a:solidFill>
              </a:rPr>
              <a:t>грантовую</a:t>
            </a:r>
            <a:r>
              <a:rPr lang="ru-RU" sz="1800" b="1" i="1" u="sng" dirty="0" smtClean="0">
                <a:solidFill>
                  <a:srgbClr val="7030A0"/>
                </a:solidFill>
              </a:rPr>
              <a:t> поддержку на его реализацию.</a:t>
            </a:r>
          </a:p>
          <a:p>
            <a:endParaRPr lang="ru-RU" sz="1800" dirty="0"/>
          </a:p>
        </p:txBody>
      </p:sp>
      <p:pic>
        <p:nvPicPr>
          <p:cNvPr id="6" name="Рисунок 5" descr="https://sun9-46.userapi.com/impg/EWmI1VJBOhkYqwvX80RI96blg4bA0VD8rdIhpw/TWt6ZTjA01o.jpg?size=1280x960&amp;quality=96&amp;sign=3c0b9c8b14f990f5b44856f53dc9afc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914" y="908720"/>
            <a:ext cx="2402086" cy="194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88.userapi.com/impg/PDSg-wdj8Vo8ZZK8lX9RySAZrWuN7SS6QMDSxg/V98IU9QJL4Q.jpg?size=764x1080&amp;quality=95&amp;sign=cb444643792d33e5caa34b6c5854ba51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941168"/>
            <a:ext cx="1263019" cy="1772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Галина\Downloads\1647259171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941168"/>
            <a:ext cx="1340939" cy="1772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Сделаем вместе наш мир светлее и добрее!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Галина\Downloads\16422371980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6672"/>
            <a:ext cx="1509014" cy="15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алина\Pictures\Virtaul-Dementia-Tou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468052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 «#Доброподушечки» отряд «Ровесник»  Томская область г.Северск      МБОУ «СОШ №87»  педагог – организатор Загвоздкина Г.Г.     </vt:lpstr>
      <vt:lpstr>     Актуальность нашего проекта заключается в том, что в обществе, в котором мы живем, на первое место выходят рыночные отношения, обесцениваются такие качества как доброта, сострадание и милосердие и начинают главенствовать равнодушие, безразличие, черствость, бездушие. В этих условиях забота об одиноких и брошенных людях преклонного возраста, на наш взгляд, становиться более весомой и значимой. Участники проекта уверены, что человеку в пожилом возрасте необходимо не только оказывать помощь в повседневных делах, но также помочь преодолеть чувство одиночества и тоски, а для этого нужно сделать всего одну вещь — показать пожилым людям, как они нам дороги!!! Наш  проект поможет привлечь  школьников, их родителей и учителей к участию в благотворительной деятельности. Ведь лишь участвуя в подобных благотворительных проектах, дети и взрослые  могут почувствовать значимость заботы о тех, кто в ней так нуждается. И подарить небольшое простое внимание, которое  может принести гору счастья и радости одиноким бабушкам и дедушкам. А черствому подростку вернуть чувство доброты и милосердия.  </vt:lpstr>
      <vt:lpstr>Цель проекта  Привлечь внимание школьников  8  - 17 лет, к проблеме одиночества пожилых людей, с помощью проведения бесед, путем изготовления 50  подушечек, через конкурс «Добрые пожелания» и итоговое мероприятие - поздравление 1 октября 2021г. с вручением  подарков благополучателям. </vt:lpstr>
      <vt:lpstr>Провели опрос ребят с 5 – 11 классы   беседы на классных часах  Объявили общешкольный  конкурс рисунков «Добрые пожелания» мастер – классы по изготовлению подушечек и открыток</vt:lpstr>
      <vt:lpstr>Вручили подарки </vt:lpstr>
      <vt:lpstr>Результаты проекта</vt:lpstr>
      <vt:lpstr>Сделаем вместе наш мир светлее и добрее!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 №87» Первичное отделение  Российского движения школьников</dc:title>
  <dc:creator>Галина</dc:creator>
  <cp:lastModifiedBy>Галина</cp:lastModifiedBy>
  <cp:revision>95</cp:revision>
  <dcterms:created xsi:type="dcterms:W3CDTF">2019-02-05T08:49:34Z</dcterms:created>
  <dcterms:modified xsi:type="dcterms:W3CDTF">2022-03-14T12:05:29Z</dcterms:modified>
</cp:coreProperties>
</file>