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"/>
  </p:notesMasterIdLst>
  <p:sldIdLst>
    <p:sldId id="256" r:id="rId2"/>
    <p:sldId id="257" r:id="rId3"/>
    <p:sldId id="259" r:id="rId4"/>
    <p:sldId id="261" r:id="rId5"/>
    <p:sldId id="263" r:id="rId6"/>
    <p:sldId id="266" r:id="rId7"/>
    <p:sldId id="267" r:id="rId8"/>
    <p:sldId id="26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29570-8FCA-470D-AD68-2DF0818BB90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F3ADE-2E35-49A8-9C5E-F91A7C5DF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20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F3ADE-2E35-49A8-9C5E-F91A7C5DF6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7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F3ADE-2E35-49A8-9C5E-F91A7C5DF6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2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015" y="188640"/>
            <a:ext cx="7560840" cy="340765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latin typeface="Century Schoolbook" pitchFamily="18" charset="0"/>
              </a:rPr>
              <a:t>Муниципальное автономное учреждение</a:t>
            </a:r>
          </a:p>
          <a:p>
            <a:pPr algn="ctr">
              <a:spcBef>
                <a:spcPts val="0"/>
              </a:spcBef>
            </a:pPr>
            <a:r>
              <a:rPr lang="ru-RU" sz="2800" b="1" dirty="0" smtClean="0">
                <a:latin typeface="Century Schoolbook" pitchFamily="18" charset="0"/>
              </a:rPr>
              <a:t>Молодёжный центр «Импульс»</a:t>
            </a:r>
            <a:endParaRPr lang="ru-RU" sz="2800" b="1" dirty="0">
              <a:latin typeface="Century Schoolbook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067944" y="5805264"/>
            <a:ext cx="5812916" cy="1330787"/>
          </a:xfrm>
          <a:prstGeom prst="rect">
            <a:avLst/>
          </a:prstGeom>
        </p:spPr>
        <p:txBody>
          <a:bodyPr vert="horz" lIns="91440" tIns="9144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2800" b="1" dirty="0" smtClean="0">
              <a:latin typeface="Century Schoolbook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265001" cy="16936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79534"/>
            <a:ext cx="5318148" cy="426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5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Цели и задачи учреждения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00628"/>
            <a:ext cx="8712968" cy="3768532"/>
          </a:xfrm>
        </p:spPr>
        <p:txBody>
          <a:bodyPr>
            <a:normAutofit/>
          </a:bodyPr>
          <a:lstStyle/>
          <a:p>
            <a:pPr mar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Целями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молодежной политики являются совершенствование правовых, социально-экономических и организационных условий для успешной самореализации молодежи, направленной на раскрытие ее потенциала для дальнейшего развития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Любытинского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муниципального района, а также со-действие успешной интеграции молодежи в общество и повышение ее роли в жизни района.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 flipH="1">
            <a:off x="243357" y="2780928"/>
            <a:ext cx="858545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haroni" pitchFamily="2" charset="-79"/>
              </a:rPr>
              <a:t>Задачи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Консультирование молодежи; оказание помощи молодежи, оказавшейся в трудной жизненной ситуации;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помощи молодежи в трудоустройстве путем поиска и организации временных, разовых, сезонных, общественных работ, поиска постоянных рабочих мест, поддержка и развитие молодежного предпринимательства; привлечение молодежи к добровольческому труду;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Исследовательская, информационно – аналитическая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поддержки по развитию структур социальной помощи и досуга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молодежи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Нравственное, гражданское и патриотическое воспитание молодежи, содействие развитию культуры, науки, поддержки талантливой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молодежи и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тд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07722"/>
            <a:ext cx="2135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992" y="404664"/>
            <a:ext cx="7709480" cy="504056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ние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Для презентации патриотика\2m1t0eN8a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421448" cy="888212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  <a:p>
            <a:pPr algn="ctr"/>
            <a:endParaRPr lang="ru-RU" sz="4400" dirty="0"/>
          </a:p>
        </p:txBody>
      </p:sp>
      <p:pic>
        <p:nvPicPr>
          <p:cNvPr id="5" name="Picture 3" descr="C:\Users\User\Desktop\Для презентации патриотика\1IbJsmj_1c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8184"/>
          <a:stretch/>
        </p:blipFill>
        <p:spPr bwMode="auto">
          <a:xfrm>
            <a:off x="3393050" y="788432"/>
            <a:ext cx="2064928" cy="34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Для презентации патриотика\4oYFvcsIN9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26" y="739482"/>
            <a:ext cx="2611205" cy="34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Для презентации патриотика\5W9v8NfNEj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4" b="9449"/>
          <a:stretch/>
        </p:blipFill>
        <p:spPr bwMode="auto">
          <a:xfrm>
            <a:off x="4696830" y="4296675"/>
            <a:ext cx="4267021" cy="24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7"/>
          <a:stretch/>
        </p:blipFill>
        <p:spPr bwMode="auto">
          <a:xfrm>
            <a:off x="467544" y="4353063"/>
            <a:ext cx="3814531" cy="24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1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20940" cy="54864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Вовлечение молодежи 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волонтерскую деятельность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волонтеры\fJ2MJ01UnX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8377" r="6443"/>
          <a:stretch/>
        </p:blipFill>
        <p:spPr bwMode="auto">
          <a:xfrm>
            <a:off x="107504" y="966107"/>
            <a:ext cx="2014087" cy="29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олонтеры\tEBw0-F2Z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6"/>
            <a:ext cx="2206439" cy="29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олонтеры\hrf7ka2AMW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8"/>
          <a:stretch/>
        </p:blipFill>
        <p:spPr bwMode="auto">
          <a:xfrm>
            <a:off x="4788024" y="1003040"/>
            <a:ext cx="1939702" cy="28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6430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C:\Users\User\Desktop\волонтеры\7t8dr_q2z7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35577"/>
            <a:ext cx="1993125" cy="28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User\Desktop\волонтеры\4dDtgJejd1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19" y="4047085"/>
            <a:ext cx="3622313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молодежью, находящейся в социально-опасном положении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" y="1291834"/>
            <a:ext cx="3934830" cy="52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8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04056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Досуговая деятельность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2" y="764704"/>
            <a:ext cx="4061662" cy="270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волонтеры\xt1g9K_FV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2" y="3702922"/>
            <a:ext cx="3958716" cy="29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032448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15293"/>
            <a:ext cx="4107624" cy="285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20940" cy="54864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еще много всего интересного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2016224" cy="134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1800200" cy="13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57213"/>
            <a:ext cx="1800200" cy="13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2947"/>
          <a:stretch/>
        </p:blipFill>
        <p:spPr bwMode="auto">
          <a:xfrm>
            <a:off x="6516216" y="657213"/>
            <a:ext cx="2282955" cy="136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7546" b="25711"/>
          <a:stretch/>
        </p:blipFill>
        <p:spPr bwMode="auto">
          <a:xfrm>
            <a:off x="107504" y="2276872"/>
            <a:ext cx="2102178" cy="145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 bwMode="auto">
          <a:xfrm>
            <a:off x="107504" y="3872913"/>
            <a:ext cx="2102178" cy="28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28" y="2276872"/>
            <a:ext cx="1943608" cy="145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5843"/>
            <a:ext cx="2029303" cy="276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5"/>
            <a:ext cx="2017691" cy="27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37176" r="10447" b="-1165"/>
          <a:stretch/>
        </p:blipFill>
        <p:spPr bwMode="auto">
          <a:xfrm>
            <a:off x="4550533" y="2250872"/>
            <a:ext cx="2506856" cy="150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8720" r="7804" b="3411"/>
          <a:stretch/>
        </p:blipFill>
        <p:spPr bwMode="auto">
          <a:xfrm>
            <a:off x="7236296" y="2218413"/>
            <a:ext cx="1698646" cy="14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9650" r="4156" b="14367"/>
          <a:stretch/>
        </p:blipFill>
        <p:spPr bwMode="auto">
          <a:xfrm>
            <a:off x="6847285" y="3933056"/>
            <a:ext cx="2151190" cy="27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82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20888"/>
            <a:ext cx="7520940" cy="548640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951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592</TotalTime>
  <Words>169</Words>
  <Application>Microsoft Office PowerPoint</Application>
  <PresentationFormat>Экран (4:3)</PresentationFormat>
  <Paragraphs>19</Paragraphs>
  <Slides>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Углы</vt:lpstr>
      <vt:lpstr>Презентация PowerPoint</vt:lpstr>
      <vt:lpstr>Цели и задачи учреждения</vt:lpstr>
      <vt:lpstr>Патриотическое воспитание </vt:lpstr>
      <vt:lpstr>Вовлечение молодежи в  волонтерскую деятельность</vt:lpstr>
      <vt:lpstr>Работа с молодежью, находящейся в социально-опасном положении</vt:lpstr>
      <vt:lpstr>Досуговая деятельность</vt:lpstr>
      <vt:lpstr>И еще много всего интересного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32</cp:revision>
  <dcterms:created xsi:type="dcterms:W3CDTF">2020-09-28T08:29:05Z</dcterms:created>
  <dcterms:modified xsi:type="dcterms:W3CDTF">2023-04-07T07:05:55Z</dcterms:modified>
</cp:coreProperties>
</file>