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2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ru-RU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3840"/>
        <p:guide orient="horz" pos="216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6812668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4104264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ru-RU"/>
            </a:fld>
            <a:endParaRPr lang="ru-RU"/>
          </a:p>
        </p:txBody>
      </p:sp>
      <p:sp>
        <p:nvSpPr>
          <p:cNvPr id="55161080" name="Рисунок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257666129" name="Заметка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1857847652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71753423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ru-RU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8947745" name="Рисунок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347912451" name="Текст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latin typeface="Arial" panose="020B0604020202020204"/>
              <a:cs typeface="Arial" panose="020B0604020202020204"/>
            </a:endParaRPr>
          </a:p>
        </p:txBody>
      </p:sp>
      <p:sp>
        <p:nvSpPr>
          <p:cNvPr id="976121891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6999B8-B6B4-4561-A3CD-BBCDAB9FC9D9}" type="slidenum">
              <a:rPr lang="ru-RU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27A6800-4D5A-54B3-CB47-D9319D371BC7}" type="slidenum">
              <a:rPr/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267FDF4-B12B-ACCB-641C-25435E15C592}" type="slidenum">
              <a:rPr/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113369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771699631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892694317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</a:fld>
            <a:endParaRPr lang="ru-RU"/>
          </a:p>
        </p:txBody>
      </p:sp>
      <p:sp>
        <p:nvSpPr>
          <p:cNvPr id="1469345671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42195114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PhAnim="0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166016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577010064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187155962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</a:fld>
            <a:endParaRPr lang="ru-RU"/>
          </a:p>
        </p:txBody>
      </p:sp>
      <p:sp>
        <p:nvSpPr>
          <p:cNvPr id="706052388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1227326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PhAnim="0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4904297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388158590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1945744452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</a:fld>
            <a:endParaRPr lang="ru-RU"/>
          </a:p>
        </p:txBody>
      </p:sp>
      <p:sp>
        <p:nvSpPr>
          <p:cNvPr id="898620278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34566411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PhAnim="0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477179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70609570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1060032500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</a:fld>
            <a:endParaRPr lang="ru-RU"/>
          </a:p>
        </p:txBody>
      </p:sp>
      <p:sp>
        <p:nvSpPr>
          <p:cNvPr id="102246789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374325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PhAnim="0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5388996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4794539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780339188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</a:fld>
            <a:endParaRPr lang="ru-RU"/>
          </a:p>
        </p:txBody>
      </p:sp>
      <p:sp>
        <p:nvSpPr>
          <p:cNvPr id="1568208979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200852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PhAnim="0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147249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59825368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70700528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950496102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</a:fld>
            <a:endParaRPr lang="ru-RU"/>
          </a:p>
        </p:txBody>
      </p:sp>
      <p:sp>
        <p:nvSpPr>
          <p:cNvPr id="20433628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9206246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PhAnim="0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73697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028126684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421604236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1229694869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45880262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46671795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</a:fld>
            <a:endParaRPr lang="ru-RU"/>
          </a:p>
        </p:txBody>
      </p:sp>
      <p:sp>
        <p:nvSpPr>
          <p:cNvPr id="1000680872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71955528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PhAnim="0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0368225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278526558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</a:fld>
            <a:endParaRPr lang="ru-RU"/>
          </a:p>
        </p:txBody>
      </p:sp>
      <p:sp>
        <p:nvSpPr>
          <p:cNvPr id="97561780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22190613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PhAnim="0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5911915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</a:fld>
            <a:endParaRPr lang="ru-RU"/>
          </a:p>
        </p:txBody>
      </p:sp>
      <p:sp>
        <p:nvSpPr>
          <p:cNvPr id="1696253636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787568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PhAnim="0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2205228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454778025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1127866492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44143278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</a:fld>
            <a:endParaRPr lang="ru-RU"/>
          </a:p>
        </p:txBody>
      </p:sp>
      <p:sp>
        <p:nvSpPr>
          <p:cNvPr id="312494089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4847510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PhAnim="0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161311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273440776" name="Рисунок 2"/>
          <p:cNvSpPr>
            <a:spLocks noGrp="1" noChangeAspect="1"/>
          </p:cNvSpPr>
          <p:nvPr>
            <p:ph type="pic" idx="1" hasCustomPrompt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Нажмите, чтобы добавить изображение</a:t>
            </a:r>
            <a:endParaRPr lang="ru-RU"/>
          </a:p>
        </p:txBody>
      </p:sp>
      <p:sp>
        <p:nvSpPr>
          <p:cNvPr id="194682441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83184886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</a:fld>
            <a:endParaRPr lang="ru-RU"/>
          </a:p>
        </p:txBody>
      </p:sp>
      <p:sp>
        <p:nvSpPr>
          <p:cNvPr id="532925363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9096893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869535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60255078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76323855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</a:fld>
            <a:endParaRPr lang="ru-RU"/>
          </a:p>
        </p:txBody>
      </p:sp>
      <p:sp>
        <p:nvSpPr>
          <p:cNvPr id="60671932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510740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>
        <a:lnSpc>
          <a:spcPct val="90000"/>
        </a:lnSpc>
        <a:spcBef>
          <a:spcPts val="1000"/>
        </a:spcBef>
        <a:buFont typeface="Arial" panose="020B0604020202020204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>
        <a:lnSpc>
          <a:spcPct val="90000"/>
        </a:lnSpc>
        <a:spcBef>
          <a:spcPts val="500"/>
        </a:spcBef>
        <a:buFont typeface="Arial" panose="020B0604020202020204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lnSpc>
          <a:spcPct val="90000"/>
        </a:lnSpc>
        <a:spcBef>
          <a:spcPts val="50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4897288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7200" i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«Россия Молодая»</a:t>
            </a:r>
            <a:endParaRPr sz="7200" i="1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59955949" name="Subtitl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6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волонтёрский отряд МБОУ «Прелестненская СОШ»</a:t>
            </a:r>
            <a:endParaRPr lang="ru-RU" sz="260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>
              <a:defRPr/>
            </a:pPr>
            <a:r>
              <a:rPr lang="ru-RU" sz="26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Прохоровского района Белгородской области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Текстовое поле 2"/>
          <p:cNvSpPr txBox="1"/>
          <p:nvPr/>
        </p:nvSpPr>
        <p:spPr>
          <a:xfrm>
            <a:off x="942340" y="391795"/>
            <a:ext cx="9906635" cy="79946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Волонтерский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отряд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нашей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школе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—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это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замечательная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инициатива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которая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помогает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только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развивать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социальную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активность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учащихся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вносить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позитивные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изменения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жизнь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окружения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олонтеры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нашей школы участвуют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организации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благотворительных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мероприятий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Сборе средст и вещей для участников СВО.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олонтерски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отряд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часто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провод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экологические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акции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субботники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высадка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деревьев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уборка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территории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вокруг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школы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олонтеры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занима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ю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тся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обучением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с млад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шими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детьми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проводя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мастер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классы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или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занима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ютя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репетиторством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младши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ми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класс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ами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Также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волонтерски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й отряд нашей школы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организовыва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ют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различные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культурные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спортивные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мероприятия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такие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как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фестивали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конкурсы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спортивные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турниры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Изображение 3" descr="0J-KSUl9Jc1RDeo5jBz5xnmNALtAjuLaazyU8BpeAaI1MC8_HPNGRhiv2M2FUM1aLrdqFERZJ2uk9sop5xBl-vB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4130" y="3907790"/>
            <a:ext cx="3311525" cy="2483485"/>
          </a:xfrm>
          <a:prstGeom prst="rect">
            <a:avLst/>
          </a:prstGeom>
        </p:spPr>
      </p:pic>
      <p:pic>
        <p:nvPicPr>
          <p:cNvPr id="5" name="Изображение 4" descr="4Ko4Clxzj0cNT0Re9GkFz06ZkPujm_5eJsB0Ld4LxF9T-xuHUt86i4d5om5Yr3jNc7GRfw65nXtWd6OugiFI7IB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" y="3915410"/>
            <a:ext cx="3262630" cy="2447290"/>
          </a:xfrm>
          <a:prstGeom prst="rect">
            <a:avLst/>
          </a:prstGeom>
        </p:spPr>
      </p:pic>
      <p:pic>
        <p:nvPicPr>
          <p:cNvPr id="6" name="Изображение 5" descr="5arb7SJALsxhDVZMBw5kuZmw3MF0XBttus5HPIm9FWc1dNpb585LylEGlwOfmc12d_NxIX-mMwlbsds29fEpCNj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190" y="3907790"/>
            <a:ext cx="3272790" cy="24549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54824668" name="Изображение 17548246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198161" y="1247510"/>
            <a:ext cx="5059385" cy="2272770"/>
          </a:xfrm>
          <a:prstGeom prst="rect">
            <a:avLst/>
          </a:prstGeom>
        </p:spPr>
      </p:pic>
      <p:sp>
        <p:nvSpPr>
          <p:cNvPr id="1067125913" name="Прямоугольник 1067125912"/>
          <p:cNvSpPr/>
          <p:nvPr/>
        </p:nvSpPr>
        <p:spPr bwMode="auto">
          <a:xfrm>
            <a:off x="1348443" y="286098"/>
            <a:ext cx="9495112" cy="91476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upright="0" compatLnSpc="1">
            <a:spAutoFit/>
          </a:bodyPr>
          <a:p>
            <a:pPr algn="ctr">
              <a:defRPr/>
            </a:pPr>
            <a:r>
              <a:rPr sz="5400" b="1">
                <a:ln>
                  <a:noFill/>
                </a:ln>
                <a:solidFill>
                  <a:schemeClr val="accent1"/>
                </a:solidFill>
              </a:rPr>
              <a:t>«День пожилого человека»</a:t>
            </a:r>
            <a:endParaRPr sz="5400" b="1">
              <a:ln>
                <a:noFill/>
              </a:ln>
              <a:solidFill>
                <a:schemeClr val="accent1"/>
              </a:solidFill>
            </a:endParaRPr>
          </a:p>
        </p:txBody>
      </p:sp>
      <p:sp>
        <p:nvSpPr>
          <p:cNvPr id="1064579792" name="Текстовое поле 1064579791"/>
          <p:cNvSpPr txBox="1"/>
          <p:nvPr/>
        </p:nvSpPr>
        <p:spPr bwMode="auto">
          <a:xfrm>
            <a:off x="5469868" y="1200858"/>
            <a:ext cx="5451496" cy="163004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0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Волонтёры нашего отряда посетили своих подопечных и поздравили с приближающимся праздником.</a:t>
            </a:r>
            <a:r>
              <a:rPr sz="2000"/>
              <a:t> </a:t>
            </a:r>
            <a:r>
              <a:rPr sz="2000" b="0" i="0" u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Подарили открытки, сделанные своими руками</a:t>
            </a:r>
            <a:r>
              <a:rPr sz="1600" b="0" i="0" u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>
              <a:defRPr/>
            </a:pP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00915574" name="Изображение 10009155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125354" y="2143124"/>
            <a:ext cx="3827638" cy="2870728"/>
          </a:xfrm>
          <a:prstGeom prst="rect">
            <a:avLst/>
          </a:prstGeom>
        </p:spPr>
      </p:pic>
      <p:pic>
        <p:nvPicPr>
          <p:cNvPr id="816434536" name="Изображение 8164345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1187" y="3730624"/>
            <a:ext cx="3888083" cy="2916062"/>
          </a:xfrm>
          <a:prstGeom prst="rect">
            <a:avLst/>
          </a:prstGeom>
        </p:spPr>
      </p:pic>
      <p:pic>
        <p:nvPicPr>
          <p:cNvPr id="762747980" name="Изображение 762747979"/>
          <p:cNvPicPr>
            <a:picLocks noChangeAspect="1"/>
          </p:cNvPicPr>
          <p:nvPr/>
        </p:nvPicPr>
        <p:blipFill>
          <a:blip r:embed="rId4"/>
          <a:srcRect r="25444"/>
          <a:stretch>
            <a:fillRect/>
          </a:stretch>
        </p:blipFill>
        <p:spPr bwMode="auto">
          <a:xfrm>
            <a:off x="4816770" y="4089505"/>
            <a:ext cx="4474660" cy="269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8905" y="73025"/>
            <a:ext cx="7212965" cy="365061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ru-RU" altLang="en-US" sz="5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«Поздравление ветеранов </a:t>
            </a:r>
            <a:endParaRPr lang="ru-RU" altLang="en-US" sz="5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5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Педагогического труда»</a:t>
            </a:r>
            <a:endParaRPr lang="ru-RU" altLang="en-US" sz="5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Изображение 2" descr="KrTDjzQw8e81mZnUTEcHoup14kCEpjIo6DHgRWi_rk76sA623vQ3KoF0aA4x7yNG3tPyreq4cFZehtRGFETJ8lv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035" y="1873250"/>
            <a:ext cx="3829050" cy="2153920"/>
          </a:xfrm>
          <a:prstGeom prst="rect">
            <a:avLst/>
          </a:prstGeom>
        </p:spPr>
      </p:pic>
      <p:pic>
        <p:nvPicPr>
          <p:cNvPr id="6" name="Изображение 5" descr="fyJLyMUX7s-1GGV2WrHy_JeNET4lyQzm-zDhxcsu1C5qXWDk0lxWVyJplFOZuoNFIM1IQv6tfTBlQNH6-WG7F-i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050" y="4530725"/>
            <a:ext cx="3794760" cy="2134870"/>
          </a:xfrm>
          <a:prstGeom prst="rect">
            <a:avLst/>
          </a:prstGeom>
        </p:spPr>
      </p:pic>
      <p:pic>
        <p:nvPicPr>
          <p:cNvPr id="5" name="Изображение 4" descr="-DR2GS57x0-eE5ycbDLgPyN91zYrNEFj7fUaRH_d5hzctZczZ9fQGOKsfIU43AXLt54SeWiXYLFZX4HOXthlSiq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315" y="1927860"/>
            <a:ext cx="4356735" cy="2451100"/>
          </a:xfrm>
          <a:prstGeom prst="rect">
            <a:avLst/>
          </a:prstGeom>
        </p:spPr>
      </p:pic>
      <p:pic>
        <p:nvPicPr>
          <p:cNvPr id="4" name="Изображение 3" descr="9uGaFrvC7puHCp5m7-8MBnw1mQPaLHY2HpH0JSu-Y0dt7_cVpEgwaCK8AIgoXtYPlJiBeTXhLg2NQxfsVZTuxlV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260" y="1742440"/>
            <a:ext cx="4293235" cy="2414905"/>
          </a:xfrm>
          <a:prstGeom prst="rect">
            <a:avLst/>
          </a:prstGeom>
        </p:spPr>
      </p:pic>
      <p:pic>
        <p:nvPicPr>
          <p:cNvPr id="7" name="Изображение 6" descr="4JJKE9a8VoORxymRdVjFMLvAp-8imzEd2GwuXaGANV2HwnJRO71WgQ8-M-mReIbQab8a0qHpgnnjYGzpncdppYv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25" y="4378960"/>
            <a:ext cx="4065270" cy="228663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4109085" y="4692650"/>
            <a:ext cx="4064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000"/>
              <a:t>По традиции перед празднованием Дня учителя волонтёры нашего отряда вручают поздравительные открытки ветеранам педагогического труда.</a:t>
            </a:r>
            <a:endParaRPr lang="ru-RU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3297238" y="272415"/>
            <a:ext cx="559689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5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«День учителя»</a:t>
            </a:r>
            <a:endParaRPr lang="ru-RU" altLang="en-US" sz="5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Изображение 2" descr="U7c0X8tyHdmLdG8Frb18PvT9Q3yz7Pe3B-IcAwdig7ZLK6m3hMcZvQkl4pZxg5Ep-E2JhfRKmBEyXd5gx9r1hf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0" y="1194435"/>
            <a:ext cx="2892425" cy="2169795"/>
          </a:xfrm>
          <a:prstGeom prst="rect">
            <a:avLst/>
          </a:prstGeom>
        </p:spPr>
      </p:pic>
      <p:pic>
        <p:nvPicPr>
          <p:cNvPr id="4" name="Изображение 3" descr="rwDDbzgELRo1WKJuxayQIzVqxY-W5qJMXjeMEDOfQcUwQWML0o9vofbxiIOiVKw5tjHvCQeiy5nVD4WSLSyjXpK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740" y="1194435"/>
            <a:ext cx="2893060" cy="2169795"/>
          </a:xfrm>
          <a:prstGeom prst="rect">
            <a:avLst/>
          </a:prstGeom>
        </p:spPr>
      </p:pic>
      <p:pic>
        <p:nvPicPr>
          <p:cNvPr id="5" name="Изображение 4" descr="SuOcpjiO4Xu4cS8yNRXXQ4Dot248GinIwlhjz-R1H2nX6qEOOQhZGAzI2KVNQrm_MVbie0qbJM5A2sVk9l4cwAY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740" y="1194435"/>
            <a:ext cx="2893060" cy="2169795"/>
          </a:xfrm>
          <a:prstGeom prst="rect">
            <a:avLst/>
          </a:prstGeom>
        </p:spPr>
      </p:pic>
      <p:pic>
        <p:nvPicPr>
          <p:cNvPr id="6" name="Изображение 5" descr="2WEoK6YjHffVka5qhs8VeeptRxpQSCBhDFMRKedcPE-GIoJesgrWswoGPBmHOEmqFVh4i9VnwWsqUD2BlVABiUc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740" y="1194435"/>
            <a:ext cx="2893060" cy="2169795"/>
          </a:xfrm>
          <a:prstGeom prst="rect">
            <a:avLst/>
          </a:prstGeom>
        </p:spPr>
      </p:pic>
      <p:pic>
        <p:nvPicPr>
          <p:cNvPr id="7" name="Изображение 6" descr="2AcXrZ-RBTDO3C3APwZx3zPKSFaPWjLAG51YX-r8cDu0frarC7MMifQbuHrmX-DUB2zVYv9ZxI7PNi_4tPCBksC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760" y="1201420"/>
            <a:ext cx="2893060" cy="2169795"/>
          </a:xfrm>
          <a:prstGeom prst="rect">
            <a:avLst/>
          </a:prstGeom>
        </p:spPr>
      </p:pic>
      <p:pic>
        <p:nvPicPr>
          <p:cNvPr id="8" name="Изображение 7" descr="2WEoK6YjHffVka5qhs8VeeptRxpQSCBhDFMRKedcPE-GIoJesgrWswoGPBmHOEmqFVh4i9VnwWsqUD2BlVABiUc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330" y="1194435"/>
            <a:ext cx="2902585" cy="2176780"/>
          </a:xfrm>
          <a:prstGeom prst="rect">
            <a:avLst/>
          </a:prstGeom>
        </p:spPr>
      </p:pic>
      <p:pic>
        <p:nvPicPr>
          <p:cNvPr id="9" name="Изображение 8" descr="SuOcpjiO4Xu4cS8yNRXXQ4Dot248GinIwlhjz-R1H2nX6qEOOQhZGAzI2KVNQrm_MVbie0qbJM5A2sVk9l4cwAY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50" y="3811905"/>
            <a:ext cx="3129280" cy="2346960"/>
          </a:xfrm>
          <a:prstGeom prst="rect">
            <a:avLst/>
          </a:prstGeom>
        </p:spPr>
      </p:pic>
      <p:pic>
        <p:nvPicPr>
          <p:cNvPr id="10" name="Изображение 9" descr="rwDDbzgELRo1WKJuxayQIzVqxY-W5qJMXjeMEDOfQcUwQWML0o9vofbxiIOiVKw5tjHvCQeiy5nVD4WSLSyjXpK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040" y="3811905"/>
            <a:ext cx="3142615" cy="2357120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223520" y="381190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400"/>
              <a:t>В День учителя волонтеры встречали учителей праздничным караваем и поздралениями. Подготовили праздничный концерт и подарки своими руками.</a:t>
            </a:r>
            <a:endParaRPr lang="ru-RU" altLang="en-US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4023360" y="291465"/>
            <a:ext cx="460438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5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«Субботник»</a:t>
            </a:r>
            <a:endParaRPr lang="ru-RU" altLang="en-US" sz="5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Изображение 2" descr="1w32sG-48RM7fVsL1WafCpRdC8JwPoQqdW7kxjizHMEcfqvadrEbKlGxkjE4ziUfco6BbWk6IsJ_sUQ_tdGnOfv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270" y="3972560"/>
            <a:ext cx="3091180" cy="2318385"/>
          </a:xfrm>
          <a:prstGeom prst="rect">
            <a:avLst/>
          </a:prstGeom>
        </p:spPr>
      </p:pic>
      <p:pic>
        <p:nvPicPr>
          <p:cNvPr id="4" name="Изображение 3" descr="SIIJIUK4tkKzOqCAdFmyBS4dyPfuTHf-4jxrNBYyBKKR97JYqEbx_et8eLMU7fnW8n8JAdItop0cqGq2UbJIf-p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560" y="1213485"/>
            <a:ext cx="3103245" cy="2327910"/>
          </a:xfrm>
          <a:prstGeom prst="rect">
            <a:avLst/>
          </a:prstGeom>
        </p:spPr>
      </p:pic>
      <p:pic>
        <p:nvPicPr>
          <p:cNvPr id="5" name="Изображение 4" descr="stLaCs9t_TclVUaXJc_XzOQx0QKhT1f-Fu_bPaADGTTe4iaRB6EWQZP_meudChKqMezKy-q8xKUanXmHoNKozCA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275" y="2047240"/>
            <a:ext cx="3103880" cy="2327910"/>
          </a:xfrm>
          <a:prstGeom prst="rect">
            <a:avLst/>
          </a:prstGeom>
        </p:spPr>
      </p:pic>
      <p:pic>
        <p:nvPicPr>
          <p:cNvPr id="6" name="Изображение 5" descr="HhGhlVGmBN9p8CzDNWlZ8Ood2DBL6v2P2CVaQ3NHXy2RhzBVQY2bToCWn0tWJxSmGjHk4mG1CsdAvZTKrH0t8sEa"/>
          <p:cNvPicPr>
            <a:picLocks noChangeAspect="1"/>
          </p:cNvPicPr>
          <p:nvPr/>
        </p:nvPicPr>
        <p:blipFill>
          <a:blip r:embed="rId4"/>
          <a:srcRect t="29343"/>
          <a:stretch>
            <a:fillRect/>
          </a:stretch>
        </p:blipFill>
        <p:spPr>
          <a:xfrm>
            <a:off x="3417570" y="3846195"/>
            <a:ext cx="5210175" cy="276098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255270" y="1026160"/>
            <a:ext cx="406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/>
              <a:t>Субботник</a:t>
            </a:r>
            <a:r>
              <a:rPr lang="en-US" altLang="ru-RU"/>
              <a:t> — </a:t>
            </a:r>
            <a:r>
              <a:rPr lang="en-US" altLang="en-US"/>
              <a:t>это</a:t>
            </a:r>
            <a:r>
              <a:rPr lang="en-US" altLang="ru-RU"/>
              <a:t> </a:t>
            </a:r>
            <a:r>
              <a:rPr lang="en-US" altLang="en-US"/>
              <a:t>замечательная</a:t>
            </a:r>
            <a:r>
              <a:rPr lang="en-US" altLang="ru-RU"/>
              <a:t> </a:t>
            </a:r>
            <a:r>
              <a:rPr lang="en-US" altLang="en-US"/>
              <a:t>традиция</a:t>
            </a:r>
            <a:r>
              <a:rPr lang="en-US" altLang="ru-RU"/>
              <a:t>, </a:t>
            </a:r>
            <a:r>
              <a:rPr lang="en-US" altLang="en-US"/>
              <a:t>которая</a:t>
            </a:r>
            <a:r>
              <a:rPr lang="en-US" altLang="ru-RU"/>
              <a:t> </a:t>
            </a:r>
            <a:r>
              <a:rPr lang="en-US" altLang="en-US"/>
              <a:t>объединяет</a:t>
            </a:r>
            <a:r>
              <a:rPr lang="en-US" altLang="ru-RU"/>
              <a:t> </a:t>
            </a:r>
            <a:r>
              <a:rPr lang="ru-RU" altLang="en-US"/>
              <a:t>учащихся</a:t>
            </a:r>
            <a:r>
              <a:rPr lang="en-US" altLang="ru-RU"/>
              <a:t> </a:t>
            </a:r>
            <a:r>
              <a:rPr lang="en-US" altLang="en-US"/>
              <a:t>для</a:t>
            </a:r>
            <a:r>
              <a:rPr lang="en-US" altLang="ru-RU"/>
              <a:t> </a:t>
            </a:r>
            <a:r>
              <a:rPr lang="en-US" altLang="en-US"/>
              <a:t>совместной</a:t>
            </a:r>
            <a:r>
              <a:rPr lang="en-US" altLang="ru-RU"/>
              <a:t> </a:t>
            </a:r>
            <a:r>
              <a:rPr lang="en-US" altLang="en-US"/>
              <a:t>работы</a:t>
            </a:r>
            <a:r>
              <a:rPr lang="en-US" altLang="ru-RU"/>
              <a:t> </a:t>
            </a:r>
            <a:r>
              <a:rPr lang="en-US" altLang="en-US"/>
              <a:t>на</a:t>
            </a:r>
            <a:r>
              <a:rPr lang="en-US" altLang="ru-RU"/>
              <a:t> </a:t>
            </a:r>
            <a:r>
              <a:rPr lang="en-US" altLang="en-US"/>
              <a:t>благо</a:t>
            </a:r>
            <a:r>
              <a:rPr lang="en-US" altLang="ru-RU"/>
              <a:t> </a:t>
            </a:r>
            <a:r>
              <a:rPr lang="en-US" altLang="en-US"/>
              <a:t>свое</a:t>
            </a:r>
            <a:r>
              <a:rPr lang="ru-RU" altLang="en-US"/>
              <a:t>й школы</a:t>
            </a:r>
            <a:r>
              <a:rPr lang="en-US" altLang="ru-RU"/>
              <a:t>.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последнее</a:t>
            </a:r>
            <a:r>
              <a:rPr lang="en-US" altLang="ru-RU"/>
              <a:t> </a:t>
            </a:r>
            <a:r>
              <a:rPr lang="en-US" altLang="en-US"/>
              <a:t>время</a:t>
            </a:r>
            <a:r>
              <a:rPr lang="en-US" altLang="ru-RU"/>
              <a:t> </a:t>
            </a:r>
            <a:r>
              <a:rPr lang="en-US" altLang="en-US"/>
              <a:t>такие</a:t>
            </a:r>
            <a:r>
              <a:rPr lang="en-US" altLang="ru-RU"/>
              <a:t> </a:t>
            </a:r>
            <a:r>
              <a:rPr lang="en-US" altLang="en-US"/>
              <a:t>мероприятия</a:t>
            </a:r>
            <a:r>
              <a:rPr lang="en-US" altLang="ru-RU"/>
              <a:t> </a:t>
            </a:r>
            <a:r>
              <a:rPr lang="en-US" altLang="en-US"/>
              <a:t>становятся</a:t>
            </a:r>
            <a:r>
              <a:rPr lang="en-US" altLang="ru-RU"/>
              <a:t> </a:t>
            </a:r>
            <a:r>
              <a:rPr lang="en-US" altLang="en-US"/>
              <a:t>всё</a:t>
            </a:r>
            <a:r>
              <a:rPr lang="en-US" altLang="ru-RU"/>
              <a:t> </a:t>
            </a:r>
            <a:r>
              <a:rPr lang="en-US" altLang="en-US"/>
              <a:t>более</a:t>
            </a:r>
            <a:r>
              <a:rPr lang="en-US" altLang="ru-RU"/>
              <a:t> </a:t>
            </a:r>
            <a:r>
              <a:rPr lang="en-US" altLang="en-US"/>
              <a:t>актуальными</a:t>
            </a:r>
            <a:r>
              <a:rPr lang="en-US" altLang="ru-RU"/>
              <a:t>, </a:t>
            </a:r>
            <a:r>
              <a:rPr lang="en-US" altLang="en-US"/>
              <a:t>ведь</a:t>
            </a:r>
            <a:r>
              <a:rPr lang="en-US" altLang="ru-RU"/>
              <a:t> </a:t>
            </a:r>
            <a:r>
              <a:rPr lang="en-US" altLang="en-US"/>
              <a:t>желание</a:t>
            </a:r>
            <a:r>
              <a:rPr lang="en-US" altLang="ru-RU"/>
              <a:t> </a:t>
            </a:r>
            <a:r>
              <a:rPr lang="en-US" altLang="en-US"/>
              <a:t>заботиться</a:t>
            </a:r>
            <a:r>
              <a:rPr lang="en-US" altLang="ru-RU"/>
              <a:t> </a:t>
            </a:r>
            <a:r>
              <a:rPr lang="en-US" altLang="en-US"/>
              <a:t>о</a:t>
            </a:r>
            <a:r>
              <a:rPr lang="en-US" altLang="ru-RU"/>
              <a:t> </a:t>
            </a:r>
            <a:r>
              <a:rPr lang="en-US" altLang="en-US"/>
              <a:t>природе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улучшать</a:t>
            </a:r>
            <a:r>
              <a:rPr lang="en-US" altLang="ru-RU"/>
              <a:t> </a:t>
            </a:r>
            <a:r>
              <a:rPr lang="en-US" altLang="en-US"/>
              <a:t>окружающую</a:t>
            </a:r>
            <a:r>
              <a:rPr lang="en-US" altLang="ru-RU"/>
              <a:t> </a:t>
            </a:r>
            <a:r>
              <a:rPr lang="en-US" altLang="en-US"/>
              <a:t>среду</a:t>
            </a:r>
            <a:r>
              <a:rPr lang="en-US" altLang="ru-RU"/>
              <a:t> </a:t>
            </a:r>
            <a:r>
              <a:rPr lang="en-US" altLang="en-US"/>
              <a:t>не</a:t>
            </a:r>
            <a:r>
              <a:rPr lang="en-US" altLang="ru-RU"/>
              <a:t> </a:t>
            </a:r>
            <a:r>
              <a:rPr lang="en-US" altLang="en-US"/>
              <a:t>потеряло</a:t>
            </a:r>
            <a:r>
              <a:rPr lang="en-US" altLang="ru-RU"/>
              <a:t> </a:t>
            </a:r>
            <a:r>
              <a:rPr lang="en-US" altLang="en-US"/>
              <a:t>своей</a:t>
            </a:r>
            <a:r>
              <a:rPr lang="en-US" altLang="ru-RU"/>
              <a:t> </a:t>
            </a:r>
            <a:r>
              <a:rPr lang="en-US" altLang="en-US"/>
              <a:t>значимости</a:t>
            </a:r>
            <a:r>
              <a:rPr lang="en-US" altLang="ru-RU"/>
              <a:t>.</a:t>
            </a:r>
            <a:endParaRPr lang="en-US" alt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Изображение 6" descr="ztD0xzOZLTFw054UiddbjowZSaJ99vAWxmOfJxMf-orzesLUOJRO8PcvP6b1T1OwE2jXiIxjt__698WyvWuExMGt"/>
          <p:cNvPicPr>
            <a:picLocks noChangeAspect="1"/>
          </p:cNvPicPr>
          <p:nvPr/>
        </p:nvPicPr>
        <p:blipFill>
          <a:blip r:embed="rId1"/>
          <a:srcRect t="28056" b="20602"/>
          <a:stretch>
            <a:fillRect/>
          </a:stretch>
        </p:blipFill>
        <p:spPr>
          <a:xfrm>
            <a:off x="2065020" y="4114800"/>
            <a:ext cx="7123430" cy="27432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74203" y="177165"/>
            <a:ext cx="8599170" cy="17532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5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День флага</a:t>
            </a:r>
            <a:endParaRPr lang="ru-RU" altLang="en-US" sz="5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5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Белгородской области»</a:t>
            </a:r>
            <a:endParaRPr lang="ru-RU" altLang="en-US" sz="5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Изображение 3" descr="WY0AZXRPb4nM35EtiLuZjYB_VJcFQPKw50JIlAAxRDq8pmBzPif6gxfpfiWqmNe5TGcLxC53Vq4PS6tMNJzgj59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1891665"/>
            <a:ext cx="3627120" cy="2720340"/>
          </a:xfrm>
          <a:prstGeom prst="rect">
            <a:avLst/>
          </a:prstGeom>
        </p:spPr>
      </p:pic>
      <p:pic>
        <p:nvPicPr>
          <p:cNvPr id="5" name="Изображение 4" descr="WB7V9OI_2EtkusoEBpi9jXusUW9SlyfgOjXzoTHKnNjR3jyFT2GjL-n-b45zIvHuHwbvSRMCR1d-4J_Cl6H-82x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325" y="2945130"/>
            <a:ext cx="2574290" cy="3429000"/>
          </a:xfrm>
          <a:prstGeom prst="rect">
            <a:avLst/>
          </a:prstGeom>
        </p:spPr>
      </p:pic>
      <p:pic>
        <p:nvPicPr>
          <p:cNvPr id="6" name="Изображение 5" descr="sAh0tU4qOIKpNVjydQlLLZoVbPwjZsjG-w_a40Ta6BZbRRvDRvX16RY3XRWv_npFpCRP5ddmz1s5pFyEMXBYyOC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185" y="1943735"/>
            <a:ext cx="2822575" cy="21189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1604</Words>
  <Application>WPS Presentation</Application>
  <PresentationFormat>On-screen Show (4:3)</PresentationFormat>
  <Paragraphs>32</Paragraphs>
  <Slides>7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8" baseType="lpstr">
      <vt:lpstr>Arial</vt:lpstr>
      <vt:lpstr>SimSun</vt:lpstr>
      <vt:lpstr>Wingdings</vt:lpstr>
      <vt:lpstr>Arial</vt:lpstr>
      <vt:lpstr>Times New Roman</vt:lpstr>
      <vt:lpstr>Microsoft YaHei</vt:lpstr>
      <vt:lpstr>Arial Unicode MS</vt:lpstr>
      <vt:lpstr>Calibri</vt:lpstr>
      <vt:lpstr>Arial Black</vt:lpstr>
      <vt:lpstr>Times New Roman</vt:lpstr>
      <vt:lpstr>Office Theme</vt:lpstr>
      <vt:lpstr>«Россия Молодая»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natau</cp:lastModifiedBy>
  <cp:revision>8</cp:revision>
  <dcterms:created xsi:type="dcterms:W3CDTF">2025-10-27T14:29:24Z</dcterms:created>
  <dcterms:modified xsi:type="dcterms:W3CDTF">2025-10-27T15:07:41Z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935C9D45007344E9897BB860F2F88F11_12</vt:lpwstr>
  </property>
  <property fmtid="{D5CDD505-2E9C-101B-9397-08002B2CF9AE}" pid="3" name="KSOProductBuildVer">
    <vt:lpwstr>1049-12.2.0.21931</vt:lpwstr>
  </property>
</Properties>
</file>