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sldIdLst>
    <p:sldId id="394" r:id="rId2"/>
    <p:sldId id="409" r:id="rId3"/>
    <p:sldId id="428" r:id="rId4"/>
    <p:sldId id="410" r:id="rId5"/>
    <p:sldId id="429" r:id="rId6"/>
    <p:sldId id="430" r:id="rId7"/>
    <p:sldId id="412" r:id="rId8"/>
    <p:sldId id="431" r:id="rId9"/>
    <p:sldId id="432" r:id="rId10"/>
    <p:sldId id="415" r:id="rId11"/>
    <p:sldId id="427" r:id="rId1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660033"/>
    <a:srgbClr val="00FF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>
      <p:cViewPr>
        <p:scale>
          <a:sx n="72" d="100"/>
          <a:sy n="72" d="100"/>
        </p:scale>
        <p:origin x="-141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55D4F-1D39-4BC8-A25F-B808592FEF6B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EDC24-78C1-4D73-9415-C0A2981F8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5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A556-18E1-432F-88BB-DDE61AAB8A07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AFB9-9B21-4BB0-8097-2373E1334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A556-18E1-432F-88BB-DDE61AAB8A07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AFB9-9B21-4BB0-8097-2373E1334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A556-18E1-432F-88BB-DDE61AAB8A07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AFB9-9B21-4BB0-8097-2373E1334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A556-18E1-432F-88BB-DDE61AAB8A07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AFB9-9B21-4BB0-8097-2373E1334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A556-18E1-432F-88BB-DDE61AAB8A07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AFB9-9B21-4BB0-8097-2373E1334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A556-18E1-432F-88BB-DDE61AAB8A07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AFB9-9B21-4BB0-8097-2373E1334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A556-18E1-432F-88BB-DDE61AAB8A07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AFB9-9B21-4BB0-8097-2373E1334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A556-18E1-432F-88BB-DDE61AAB8A07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AFB9-9B21-4BB0-8097-2373E1334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A556-18E1-432F-88BB-DDE61AAB8A07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AFB9-9B21-4BB0-8097-2373E1334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A556-18E1-432F-88BB-DDE61AAB8A07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AFB9-9B21-4BB0-8097-2373E1334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A556-18E1-432F-88BB-DDE61AAB8A07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AFB9-9B21-4BB0-8097-2373E1334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3A556-18E1-432F-88BB-DDE61AAB8A07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AAFB9-9B21-4BB0-8097-2373E1334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Рабочий стол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7952"/>
            <a:ext cx="9175778" cy="470048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994" y="8816"/>
            <a:ext cx="9175778" cy="4700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-95390" y="4916881"/>
            <a:ext cx="88747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Анастасия Андреевна </a:t>
            </a:r>
            <a:r>
              <a:rPr lang="ru-RU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Семукова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лет, учащаяся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класса </a:t>
            </a:r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школа» с.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Айкино, </a:t>
            </a:r>
          </a:p>
          <a:p>
            <a:pPr algn="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ГАУ ДО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РК ««Республиканский центр детей и молодежи»</a:t>
            </a:r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03" y="574974"/>
            <a:ext cx="1597813" cy="2056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2719" y="370838"/>
            <a:ext cx="803305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Название социального проекта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Кыӧм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бурлун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челядьлы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!»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(перевод с коми языка на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русский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«Вязаное добро – детям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!»)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4054">
            <a:off x="6790876" y="2923784"/>
            <a:ext cx="2060912" cy="18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Светлана\Desktop\AqXE8t6eYy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75222"/>
            <a:ext cx="3011703" cy="259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9989">
            <a:off x="991319" y="2942858"/>
            <a:ext cx="2096778" cy="18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2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Рабочий стол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7952"/>
            <a:ext cx="9175778" cy="470048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994" y="8816"/>
            <a:ext cx="9175778" cy="4700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244408" y="507642"/>
            <a:ext cx="699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869461"/>
              </p:ext>
            </p:extLst>
          </p:nvPr>
        </p:nvGraphicFramePr>
        <p:xfrm>
          <a:off x="611560" y="1412776"/>
          <a:ext cx="7704855" cy="4536504"/>
        </p:xfrm>
        <a:graphic>
          <a:graphicData uri="http://schemas.openxmlformats.org/drawingml/2006/table">
            <a:tbl>
              <a:tblPr firstRow="1" firstCol="1" bandRow="1"/>
              <a:tblGrid>
                <a:gridCol w="3852019"/>
                <a:gridCol w="3852836"/>
              </a:tblGrid>
              <a:tr h="7132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D3D3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Риск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0" marB="9525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D3D3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Пути решения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0" marB="9525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0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Риск снижения платежеспособности населения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0" marB="9525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Поиск поставщика с более дешевым материалом, акции, оптимизация предложений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0" marB="9525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F5"/>
                    </a:solidFill>
                  </a:tcPr>
                </a:tc>
              </a:tr>
              <a:tr h="11341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Риск повышение цен на сырье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0" marB="9525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Закупка максимально большого объема материала заранее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0" marB="9525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F5"/>
                    </a:solidFill>
                  </a:tcPr>
                </a:tc>
              </a:tr>
              <a:tr h="11341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Появление сильного конкурента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0" marB="9525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Активная реклама, постоянный поиск новых каналов сбыта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0" marB="95250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452" y="615363"/>
            <a:ext cx="8387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риски и пути решения.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Рабочий стол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7952"/>
            <a:ext cx="9175778" cy="470048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994" y="8816"/>
            <a:ext cx="9175778" cy="4700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316416" y="507642"/>
            <a:ext cx="627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2054" y="800029"/>
            <a:ext cx="8645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скупись, налетай,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товар наш 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покупай!!!</a:t>
            </a:r>
          </a:p>
          <a:p>
            <a:pPr algn="ctr"/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C:\Users\Светлана\Desktop\всё новое\UMrGItEcRm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7911">
            <a:off x="412723" y="2261033"/>
            <a:ext cx="2625926" cy="350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ветлана\Desktop\всё новое\aK5PlK-1bJ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670" y="2307918"/>
            <a:ext cx="3429000" cy="32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Светлана\Desktop\всё новое\BiXB3CNLV4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133">
            <a:off x="6610516" y="2243970"/>
            <a:ext cx="2238574" cy="35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Рабочий стол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7952"/>
            <a:ext cx="9175778" cy="470048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994" y="8816"/>
            <a:ext cx="9175778" cy="4700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302392" y="618538"/>
            <a:ext cx="4846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874">
            <a:off x="4641211" y="1138585"/>
            <a:ext cx="4270392" cy="2558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702602"/>
            <a:ext cx="448038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Я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планирую изготавливать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вязаных кукол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 мочалок-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необычалок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из полипропиленовой нити 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для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детских учреждений, розничной торговли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Усть-Вымском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районе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 населением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25025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человек.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5% от продаж своего товара,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я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планирую направить на благотворительную помощь – </a:t>
            </a:r>
            <a:endParaRPr lang="ru-RU" sz="2400" b="1" dirty="0" smtClean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лечение больных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деток </a:t>
            </a:r>
            <a:endParaRPr lang="ru-RU" sz="2400" b="1" dirty="0" smtClean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Республики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Коми и России.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1958466" cy="2611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1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Рабочий стол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7952"/>
            <a:ext cx="9175778" cy="470048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994" y="8816"/>
            <a:ext cx="9175778" cy="4700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440262" y="504960"/>
            <a:ext cx="3802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7409" y="797347"/>
            <a:ext cx="864095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Организационно-правовая форма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самозанятый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упрощенной налоговой системой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Предприятие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будет находиться в селе Айкино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Преимущество </a:t>
            </a:r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моего бизнеса (социального проекта)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заключается в том, что им можно благополучно заниматься в абсолютно любом селе, деревне, городе. Главное, производить действительно качественные куклы и мочалки-</a:t>
            </a:r>
            <a:r>
              <a:rPr lang="ru-RU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необычалки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широком ассортименте, а также найти крупных покупателей для стабильного сбыта, тем самым увеличив количество собранных денежных средств для лечения больных детей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Целевая аудитория, на которую рассчитан товар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семьи, в которых есть дети, со средним и высоким уровнем достатка,  на первом этапе своего бизнеса, я планирую охватить </a:t>
            </a:r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население Усть-Вымского района, в дальнейшем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население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других районов Республики Коми </a:t>
            </a:r>
          </a:p>
        </p:txBody>
      </p:sp>
    </p:spTree>
    <p:extLst>
      <p:ext uri="{BB962C8B-B14F-4D97-AF65-F5344CB8AC3E}">
        <p14:creationId xmlns:p14="http://schemas.microsoft.com/office/powerpoint/2010/main" val="192652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Рабочий стол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7952"/>
            <a:ext cx="9175778" cy="470048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994" y="8816"/>
            <a:ext cx="9175778" cy="4700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459149" y="507642"/>
            <a:ext cx="4846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4" y="764721"/>
            <a:ext cx="86456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Куклы и мочалки-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необычалки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мои не только красивые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безопасные и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очень милые.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Мелкую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моторику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развивают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детишки с ними с удовольствием играют.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Постановки сказочные ставят, с ними в ванной купаются,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ними не только девчонки, но и мальчишки играются.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к уходу они не прихотливые – вымыть и просушить их с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даже самые ленивые.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3689">
            <a:off x="495998" y="4030482"/>
            <a:ext cx="2201025" cy="2201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2494">
            <a:off x="7003137" y="4129195"/>
            <a:ext cx="1714587" cy="1936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17" y="3894069"/>
            <a:ext cx="1511775" cy="2349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17009"/>
            <a:ext cx="1652869" cy="2303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7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Рабочий стол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7952"/>
            <a:ext cx="9175778" cy="470048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994" y="8816"/>
            <a:ext cx="9175778" cy="4700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440262" y="504960"/>
            <a:ext cx="3802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7654" y="3797442"/>
            <a:ext cx="8820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Сегодня достаточно много родителей приобретают для своих детей безопасные, экологически чистые игрушки, средства для купания и многое другое. Уникальность наших кукол и мочалок-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необычалок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состоит в том, что они безопасные, в отличии от тряпичных кукол, мои куклы и мочалки-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необычалки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подлежат легкой обработке, с которой справится даже ребенок, развивают мелкую моторику.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52" y="699990"/>
            <a:ext cx="5241073" cy="2999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7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Рабочий стол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7952"/>
            <a:ext cx="9175778" cy="470048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994" y="8816"/>
            <a:ext cx="9175778" cy="4700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440262" y="504960"/>
            <a:ext cx="3802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4967" y="507688"/>
            <a:ext cx="89195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Реализовывать товар я планирую через: 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интернет-источники</a:t>
            </a:r>
          </a:p>
          <a:p>
            <a:pPr marL="342900" indent="-342900">
              <a:buFontTx/>
              <a:buChar char="-"/>
            </a:pP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знакомых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моих родителей и старшей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сестры</a:t>
            </a:r>
          </a:p>
          <a:p>
            <a:pPr marL="342900" indent="-342900">
              <a:buFontTx/>
              <a:buChar char="-"/>
            </a:pP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ежегодных праздничных мероприятиях, приуроченных к социально-значимым датам, таких как, День района – 11 июня,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Герасимовская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Ярмарка – последняя суббота августа,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Вымские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Зори – июль и т.д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бесплатных мастер-классах - организованных ГУ РК «Центр занятости Усть-Вымского района», ГБУ РК «ЦСЗН Усть-Вымского района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>
              <a:buFontTx/>
              <a:buChar char="-"/>
            </a:pPr>
            <a:endParaRPr lang="ru-RU" sz="1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бесплатных площадках в торговом центре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Макси»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Сыктывкар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80254"/>
            <a:ext cx="4106653" cy="200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6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Рабочий стол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7952"/>
            <a:ext cx="9175778" cy="470048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994" y="8816"/>
            <a:ext cx="9175778" cy="4700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459149" y="507642"/>
            <a:ext cx="4846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7656" y="800029"/>
            <a:ext cx="838746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Маркетинговый план</a:t>
            </a:r>
          </a:p>
          <a:p>
            <a:pPr algn="ctr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Основными моими покупателями станут семьи, в которых есть дети,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первом этапе своего бизнеса, я планирую охватить  население 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Усть-Вымского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района, в дальнейшем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население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других районов Республики Коми. 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0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Рабочий стол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7952"/>
            <a:ext cx="9175778" cy="470048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994" y="8816"/>
            <a:ext cx="9175778" cy="4700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459149" y="507642"/>
            <a:ext cx="4846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681" y="608447"/>
            <a:ext cx="838746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Мои </a:t>
            </a:r>
            <a:r>
              <a:rPr lang="ru-RU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конкурентные преимущества:</a:t>
            </a:r>
          </a:p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Низкая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цена.</a:t>
            </a:r>
          </a:p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	Уникальность и высокое качество изделий.</a:t>
            </a:r>
          </a:p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	Желания покупателей ставлю на первый план.</a:t>
            </a:r>
          </a:p>
          <a:p>
            <a:pPr algn="ctr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целях продвижения наших услуг планируется создание социальной группы в сетях: «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Инстаграмм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», «Одноклассники». Выпуск красочного каталога с изделиями для детских организаций. Реклама в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соцсетях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2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Рабочий стол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7952"/>
            <a:ext cx="9175778" cy="470048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994" y="8816"/>
            <a:ext cx="9175778" cy="4700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459149" y="507642"/>
            <a:ext cx="4846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4018" y="3573016"/>
            <a:ext cx="83874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Затраты уже окупятся в первом квартале текущего года,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первые три месяца нашей работы.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9" y="1628800"/>
            <a:ext cx="8193087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1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3225</TotalTime>
  <Words>543</Words>
  <Application>Microsoft Office PowerPoint</Application>
  <PresentationFormat>Экран (4:3)</PresentationFormat>
  <Paragraphs>80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ГБУ РК "ЦСЗН Усть-Вымского района"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Светлана</cp:lastModifiedBy>
  <cp:revision>490</cp:revision>
  <cp:lastPrinted>2018-10-28T15:41:30Z</cp:lastPrinted>
  <dcterms:created xsi:type="dcterms:W3CDTF">2014-08-27T04:22:52Z</dcterms:created>
  <dcterms:modified xsi:type="dcterms:W3CDTF">2021-07-01T10:47:02Z</dcterms:modified>
</cp:coreProperties>
</file>