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86" r:id="rId1"/>
  </p:sld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7" r:id="rId19"/>
    <p:sldId id="276" r:id="rId20"/>
    <p:sldId id="278" r:id="rId21"/>
    <p:sldId id="280" r:id="rId22"/>
    <p:sldId id="279" r:id="rId23"/>
    <p:sldId id="281" r:id="rId24"/>
    <p:sldId id="284" r:id="rId25"/>
    <p:sldId id="285" r:id="rId26"/>
    <p:sldId id="289" r:id="rId27"/>
    <p:sldId id="290" r:id="rId28"/>
    <p:sldId id="291" r:id="rId29"/>
    <p:sldId id="292" r:id="rId30"/>
    <p:sldId id="286" r:id="rId31"/>
    <p:sldId id="283" r:id="rId32"/>
  </p:sldIdLst>
  <p:sldSz cx="12192000" cy="6858000"/>
  <p:notesSz cx="6858000" cy="9144000"/>
  <p:custDataLst>
    <p:tags r:id="rId3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6D1E15-D9F6-430C-A7FA-AD1A314CA77D}" v="498" dt="2023-04-19T11:24:01.443"/>
    <p1510:client id="{32AAD8C0-825B-4558-BB9E-0E4CA3457156}" v="89" dt="2023-04-19T14:52:29.442"/>
    <p1510:client id="{4B07A27A-C5A7-483A-A5AB-27179D3F7684}" v="36" dt="2023-04-19T08:26:09.114"/>
    <p1510:client id="{4FF3EFAF-E2D2-487F-929E-4B4BC93A15A8}" v="392" dt="2023-04-19T10:18:30.582"/>
    <p1510:client id="{BCEE5C21-2A85-43A5-B147-A90528B6BDAD}" v="23" dt="2023-04-19T08:56:22.604"/>
    <p1510:client id="{D1B4DD0E-9DE2-4209-B8BB-55025F358846}" v="786" dt="2023-04-19T12:59:19.885"/>
    <p1510:client id="{FA805EA0-1B7E-4069-937D-9B52104791C2}" v="99" dt="2023-04-19T06:51:45.952"/>
    <p1510:client id="{FF586C4A-DD4B-4A1D-8A2A-FF694B59BE34}" v="20" dt="2023-04-19T10:23:02.397"/>
  </p1510:revLst>
</p1510:revInfo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2" autoAdjust="0"/>
    <p:restoredTop sz="94660"/>
  </p:normalViewPr>
  <p:slideViewPr>
    <p:cSldViewPr snapToGrid="0">
      <p:cViewPr>
        <p:scale>
          <a:sx n="77" d="100"/>
          <a:sy n="77" d="100"/>
        </p:scale>
        <p:origin x="-84" y="-6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" Type="http://schemas.openxmlformats.org/officeDocument/2006/relationships/slide" Target="slides/slide1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slide" Target="slides/slide22.xml" /><Relationship Id="rId24" Type="http://schemas.openxmlformats.org/officeDocument/2006/relationships/slide" Target="slides/slide23.xml" /><Relationship Id="rId25" Type="http://schemas.openxmlformats.org/officeDocument/2006/relationships/slide" Target="slides/slide24.xml" /><Relationship Id="rId26" Type="http://schemas.openxmlformats.org/officeDocument/2006/relationships/slide" Target="slides/slide25.xml" /><Relationship Id="rId27" Type="http://schemas.openxmlformats.org/officeDocument/2006/relationships/slide" Target="slides/slide26.xml" /><Relationship Id="rId28" Type="http://schemas.openxmlformats.org/officeDocument/2006/relationships/slide" Target="slides/slide27.xml" /><Relationship Id="rId29" Type="http://schemas.openxmlformats.org/officeDocument/2006/relationships/slide" Target="slides/slide28.xml" /><Relationship Id="rId3" Type="http://schemas.openxmlformats.org/officeDocument/2006/relationships/slide" Target="slides/slide2.xml" /><Relationship Id="rId30" Type="http://schemas.openxmlformats.org/officeDocument/2006/relationships/slide" Target="slides/slide29.xml" /><Relationship Id="rId31" Type="http://schemas.openxmlformats.org/officeDocument/2006/relationships/slide" Target="slides/slide30.xml" /><Relationship Id="rId32" Type="http://schemas.openxmlformats.org/officeDocument/2006/relationships/slide" Target="slides/slide31.xml" /><Relationship Id="rId33" Type="http://schemas.openxmlformats.org/officeDocument/2006/relationships/tags" Target="tags/tag1.xml" /><Relationship Id="rId34" Type="http://schemas.openxmlformats.org/officeDocument/2006/relationships/presProps" Target="presProps.xml" /><Relationship Id="rId35" Type="http://schemas.openxmlformats.org/officeDocument/2006/relationships/viewProps" Target="viewProps.xml" /><Relationship Id="rId36" Type="http://schemas.openxmlformats.org/officeDocument/2006/relationships/theme" Target="theme/theme1.xml" /><Relationship Id="rId37" Type="http://schemas.openxmlformats.org/officeDocument/2006/relationships/tableStyles" Target="tableStyles.xml" /><Relationship Id="rId4" Type="http://schemas.openxmlformats.org/officeDocument/2006/relationships/slide" Target="slides/slide3.xml" /><Relationship Id="rId41" Type="http://schemas.microsoft.com/office/2015/10/relationships/revisionInfo" Target="revisionInfo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diagrams/colors1.xml><?xml version="1.0" encoding="utf-8"?>
<dgm:colorsDef xmlns:a="http://schemas.openxmlformats.org/drawingml/2006/main" xmlns:dgm="http://schemas.openxmlformats.org/drawingml/2006/diagram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ACE54618-34C2-409A-8ABC-D167FF766A70}" type="doc">
      <dgm:prSet loTypeId="urn:microsoft.com/office/officeart/2016/7/layout/BasicProcessNew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21A629F7-2D01-47B8-B0A8-31F55B39D463}" type="parTrans" cxnId="{5850F6C1-FF45-48C1-8486-09521FD63A5F}">
      <dgm:prSet/>
      <dgm:spPr/>
      <dgm:t>
        <a:bodyPr/>
        <a:lstStyle/>
        <a:p>
          <a:endParaRPr lang="en-US"/>
        </a:p>
      </dgm:t>
    </dgm:pt>
    <dgm:pt modelId="{BB609EC6-99F9-4694-BC69-4C9562AE8765}">
      <dgm:prSet/>
      <dgm:spPr/>
      <dgm:t>
        <a:bodyPr/>
        <a:lstStyle/>
        <a:p>
          <a:r>
            <a:rPr lang="en-US" b="0">
              <a:latin typeface="Times New Roman"/>
              <a:cs typeface="Times New Roman"/>
            </a:rPr>
            <a:t>71% респондентов стали добровольцами из-за желания помогать людям, оказывать всевозможную поддержку. </a:t>
          </a:r>
          <a:br>
            <a:rPr lang="en-US" b="0">
              <a:latin typeface="Times New Roman"/>
              <a:cs typeface="Times New Roman"/>
            </a:rPr>
          </a:br>
          <a:r>
            <a:rPr lang="en-US" b="0">
              <a:latin typeface="Times New Roman"/>
              <a:cs typeface="Times New Roman"/>
            </a:rPr>
            <a:t>10% респондентов добровольчество интересно, поэтому они решили включиться в волонтерскую деятельность. </a:t>
          </a:r>
          <a:br>
            <a:rPr lang="en-US" b="0">
              <a:latin typeface="Times New Roman"/>
              <a:cs typeface="Times New Roman"/>
            </a:rPr>
          </a:br>
          <a:r>
            <a:rPr lang="en-US" b="0">
              <a:latin typeface="Times New Roman"/>
              <a:cs typeface="Times New Roman"/>
            </a:rPr>
            <a:t>И 12% респондентов хотят творить добрые дела.</a:t>
          </a:r>
        </a:p>
      </dgm:t>
    </dgm:pt>
    <dgm:pt modelId="{ED72FE03-08A1-4D9F-97DE-BEB8DD59E46B}" type="sibTrans" cxnId="{5850F6C1-FF45-48C1-8486-09521FD63A5F}">
      <dgm:prSet/>
      <dgm:spPr/>
      <dgm:t>
        <a:bodyPr/>
        <a:lstStyle/>
        <a:p>
          <a:endParaRPr lang="en-US"/>
        </a:p>
      </dgm:t>
    </dgm:pt>
    <dgm:pt modelId="{93266C39-CF76-44B2-AC0F-676F396F8EA1}" type="parTrans" cxnId="{C18ACEA8-D8FB-43BA-A6C6-C9D364511A57}">
      <dgm:prSet/>
      <dgm:spPr/>
      <dgm:t>
        <a:bodyPr/>
        <a:lstStyle/>
        <a:p>
          <a:endParaRPr lang="en-US"/>
        </a:p>
      </dgm:t>
    </dgm:pt>
    <dgm:pt modelId="{146A0C3C-8D8F-4F92-AE7A-F9FC1C64E123}">
      <dgm:prSet/>
      <dgm:spPr/>
      <dgm:t>
        <a:bodyPr/>
        <a:lstStyle/>
        <a:p>
          <a:r>
            <a:rPr lang="en-US" b="0">
              <a:latin typeface="Times New Roman"/>
              <a:cs typeface="Times New Roman"/>
            </a:rPr>
            <a:t>63% респондентов получили новые знания, 10 % научились решать задачи, создавать проекты, а 18% завели полезные знакомства. Напомним, что целью форума является включение студентов в социально-значимую деятельность, способствующую получению волонтерами необходимых общих компетенций в процессе организации и проведения различных мероприятий, получения новых знаний, обмена опытом, раскрытия эффективных технологий работы и популяризации волонтерской деятельности. Можно смело сказать, что цель достигнута!</a:t>
          </a:r>
        </a:p>
      </dgm:t>
    </dgm:pt>
    <dgm:pt modelId="{91416216-3079-4E04-A17E-0C89BE3697FD}" type="sibTrans" cxnId="{C18ACEA8-D8FB-43BA-A6C6-C9D364511A57}">
      <dgm:prSet/>
      <dgm:spPr/>
      <dgm:t>
        <a:bodyPr/>
        <a:lstStyle/>
        <a:p>
          <a:endParaRPr lang="en-US"/>
        </a:p>
      </dgm:t>
    </dgm:pt>
    <dgm:pt modelId="{ED10A71B-290F-409C-89E6-DBFAFB4D4A52}" type="parTrans" cxnId="{D80F754B-1278-4574-926C-19BDF6D07451}">
      <dgm:prSet/>
      <dgm:spPr/>
      <dgm:t>
        <a:bodyPr/>
        <a:lstStyle/>
        <a:p>
          <a:endParaRPr lang="en-US"/>
        </a:p>
      </dgm:t>
    </dgm:pt>
    <dgm:pt modelId="{8E3170E5-B506-4C20-869D-71F50371F178}">
      <dgm:prSet/>
      <dgm:spPr/>
      <dgm:t>
        <a:bodyPr/>
        <a:lstStyle/>
        <a:p>
          <a:r>
            <a:rPr lang="en-US" b="0">
              <a:latin typeface="Times New Roman"/>
              <a:cs typeface="Times New Roman"/>
            </a:rPr>
            <a:t>40% респондентам хочется больше интерактива, квестов, викторин. Мы полагаем, что столь высокий % связан с треком для волонтеров «Добровольческий квиз» и «Медиапрактикум», который проходил во второй день форума. Для организаторов это хорошая показательная обратная связь, что волонтеры хотят больше интерактива, игр, квестов. Одним словом взаимодействия! Больше добровольцев и экспертов желают видеть 14% респондентов. 5% опрошенных желают больше еды и призов. Среди предложений есть мнения, что двух дней форума мало, нужно больше! Учтём это мнение! :)</a:t>
          </a:r>
        </a:p>
      </dgm:t>
    </dgm:pt>
    <dgm:pt modelId="{EB96EAE7-B205-497E-847B-3993E2139F8C}" type="sibTrans" cxnId="{D80F754B-1278-4574-926C-19BDF6D07451}">
      <dgm:prSet/>
      <dgm:spPr/>
      <dgm:t>
        <a:bodyPr/>
        <a:lstStyle/>
        <a:p>
          <a:endParaRPr lang="en-US"/>
        </a:p>
      </dgm:t>
    </dgm:pt>
    <dgm:pt modelId="{9E002639-2036-4599-A3F3-18DAEAB13365}" type="pres">
      <dgm:prSet presAssocID="{ACE54618-34C2-409A-8ABC-D167FF766A70}" presName="Name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407F453-FA86-4857-AF17-C3EE74CB56CA}" type="pres">
      <dgm:prSet presAssocID="{BB609EC6-99F9-4694-BC69-4C9562AE8765}" presName="node" presStyleLbl="node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D2D536-030F-4350-AF7C-3DA3F58FCDB1}" type="pres">
      <dgm:prSet presAssocID="{ED72FE03-08A1-4D9F-97DE-BEB8DD59E46B}" presName="sibTransSpacerBeforeConnector"/>
      <dgm:spPr/>
      <dgm:t>
        <a:bodyPr/>
        <a:lstStyle/>
        <a:p/>
      </dgm:t>
    </dgm:pt>
    <dgm:pt modelId="{9E72F41B-7BFC-4C6F-B16B-292DE26F7BB2}" type="pres">
      <dgm:prSet presAssocID="{ED72FE03-08A1-4D9F-97DE-BEB8DD59E46B}" presName="sibTrans" presStyleLbl="node1" presStyleIdx="1" presStyleCnt="5"/>
      <dgm:spPr/>
      <dgm:t>
        <a:bodyPr/>
        <a:lstStyle/>
        <a:p>
          <a:endParaRPr lang="ru-RU"/>
        </a:p>
      </dgm:t>
    </dgm:pt>
    <dgm:pt modelId="{633D390E-3BEB-4831-8665-3359679E0696}" type="pres">
      <dgm:prSet presAssocID="{ED72FE03-08A1-4D9F-97DE-BEB8DD59E46B}" presName="sibTransSpacerAfterConnector"/>
      <dgm:spPr/>
      <dgm:t>
        <a:bodyPr/>
        <a:lstStyle/>
        <a:p/>
      </dgm:t>
    </dgm:pt>
    <dgm:pt modelId="{39A35EB0-90A3-4C4C-B909-BE88C0751046}" type="pres">
      <dgm:prSet presAssocID="{146A0C3C-8D8F-4F92-AE7A-F9FC1C64E123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5EBF3B-31F7-4C77-8768-E3D1A827C5B2}" type="pres">
      <dgm:prSet presAssocID="{91416216-3079-4E04-A17E-0C89BE3697FD}" presName="sibTransSpacerBeforeConnector"/>
      <dgm:spPr/>
      <dgm:t>
        <a:bodyPr/>
        <a:lstStyle/>
        <a:p/>
      </dgm:t>
    </dgm:pt>
    <dgm:pt modelId="{45EDF524-331B-4FA6-A4BA-D1F717B46396}" type="pres">
      <dgm:prSet presAssocID="{91416216-3079-4E04-A17E-0C89BE3697FD}" presName="sibTrans" presStyleLbl="node1" presStyleIdx="3" presStyleCnt="5"/>
      <dgm:spPr/>
      <dgm:t>
        <a:bodyPr/>
        <a:lstStyle/>
        <a:p>
          <a:endParaRPr lang="ru-RU"/>
        </a:p>
      </dgm:t>
    </dgm:pt>
    <dgm:pt modelId="{75EE397D-AA33-4387-B870-25C854B22CC4}" type="pres">
      <dgm:prSet presAssocID="{91416216-3079-4E04-A17E-0C89BE3697FD}" presName="sibTransSpacerAfterConnector"/>
      <dgm:spPr/>
      <dgm:t>
        <a:bodyPr/>
        <a:lstStyle/>
        <a:p/>
      </dgm:t>
    </dgm:pt>
    <dgm:pt modelId="{6C7C1321-D562-4D28-AAF2-B6160CF5F0C0}" type="pres">
      <dgm:prSet presAssocID="{8E3170E5-B506-4C20-869D-71F50371F178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850F6C1-FF45-48C1-8486-09521FD63A5F}" srcId="{ACE54618-34C2-409A-8ABC-D167FF766A70}" destId="{BB609EC6-99F9-4694-BC69-4C9562AE8765}" srcOrd="0" destOrd="0" parTransId="{21A629F7-2D01-47B8-B0A8-31F55B39D463}" sibTransId="{ED72FE03-08A1-4D9F-97DE-BEB8DD59E46B}"/>
    <dgm:cxn modelId="{C18ACEA8-D8FB-43BA-A6C6-C9D364511A57}" srcId="{ACE54618-34C2-409A-8ABC-D167FF766A70}" destId="{146A0C3C-8D8F-4F92-AE7A-F9FC1C64E123}" srcOrd="1" destOrd="0" parTransId="{93266C39-CF76-44B2-AC0F-676F396F8EA1}" sibTransId="{91416216-3079-4E04-A17E-0C89BE3697FD}"/>
    <dgm:cxn modelId="{D80F754B-1278-4574-926C-19BDF6D07451}" srcId="{ACE54618-34C2-409A-8ABC-D167FF766A70}" destId="{8E3170E5-B506-4C20-869D-71F50371F178}" srcOrd="2" destOrd="0" parTransId="{ED10A71B-290F-409C-89E6-DBFAFB4D4A52}" sibTransId="{EB96EAE7-B205-497E-847B-3993E2139F8C}"/>
    <dgm:cxn modelId="{DB365A9E-ECE1-45BA-8EF4-A057EE4677C4}" type="presOf" srcId="{ACE54618-34C2-409A-8ABC-D167FF766A70}" destId="{9E002639-2036-4599-A3F3-18DAEAB13365}" srcOrd="0" destOrd="0" presId="urn:microsoft.com/office/officeart/2016/7/layout/BasicProcessNew"/>
    <dgm:cxn modelId="{59562C7E-D6AF-4B67-94BB-E2A5B3AF257E}" type="presParOf" srcId="{9E002639-2036-4599-A3F3-18DAEAB13365}" destId="{5407F453-FA86-4857-AF17-C3EE74CB56CA}" srcOrd="0" destOrd="0" presId="urn:microsoft.com/office/officeart/2016/7/layout/BasicProcessNew"/>
    <dgm:cxn modelId="{B8AA7384-BD03-4F00-BAD0-E46C0B178B15}" type="presOf" srcId="{BB609EC6-99F9-4694-BC69-4C9562AE8765}" destId="{5407F453-FA86-4857-AF17-C3EE74CB56CA}" srcOrd="0" destOrd="0" presId="urn:microsoft.com/office/officeart/2016/7/layout/BasicProcessNew"/>
    <dgm:cxn modelId="{6F79999E-4218-4E80-820E-D75710797541}" type="presParOf" srcId="{9E002639-2036-4599-A3F3-18DAEAB13365}" destId="{53D2D536-030F-4350-AF7C-3DA3F58FCDB1}" srcOrd="1" destOrd="0" presId="urn:microsoft.com/office/officeart/2016/7/layout/BasicProcessNew"/>
    <dgm:cxn modelId="{D4637519-03D0-468F-9060-E9963B9CA79A}" type="presParOf" srcId="{9E002639-2036-4599-A3F3-18DAEAB13365}" destId="{9E72F41B-7BFC-4C6F-B16B-292DE26F7BB2}" srcOrd="2" destOrd="0" presId="urn:microsoft.com/office/officeart/2016/7/layout/BasicProcessNew"/>
    <dgm:cxn modelId="{AEE952AD-64F4-4A80-B651-80367BCD3DB5}" type="presOf" srcId="{ED72FE03-08A1-4D9F-97DE-BEB8DD59E46B}" destId="{9E72F41B-7BFC-4C6F-B16B-292DE26F7BB2}" srcOrd="0" destOrd="0" presId="urn:microsoft.com/office/officeart/2016/7/layout/BasicProcessNew"/>
    <dgm:cxn modelId="{766DF112-EA23-4D7E-90B4-6FCE9CE17544}" type="presParOf" srcId="{9E002639-2036-4599-A3F3-18DAEAB13365}" destId="{633D390E-3BEB-4831-8665-3359679E0696}" srcOrd="3" destOrd="0" presId="urn:microsoft.com/office/officeart/2016/7/layout/BasicProcessNew"/>
    <dgm:cxn modelId="{614618BD-257B-4608-957A-755FF5C6C2F0}" type="presParOf" srcId="{9E002639-2036-4599-A3F3-18DAEAB13365}" destId="{39A35EB0-90A3-4C4C-B909-BE88C0751046}" srcOrd="4" destOrd="0" presId="urn:microsoft.com/office/officeart/2016/7/layout/BasicProcessNew"/>
    <dgm:cxn modelId="{9BB9D690-D0AE-4E92-9A59-5FE672967CBB}" type="presOf" srcId="{146A0C3C-8D8F-4F92-AE7A-F9FC1C64E123}" destId="{39A35EB0-90A3-4C4C-B909-BE88C0751046}" srcOrd="0" destOrd="0" presId="urn:microsoft.com/office/officeart/2016/7/layout/BasicProcessNew"/>
    <dgm:cxn modelId="{3A62BF10-3D7A-488F-AA4A-AD2BEC0614B0}" type="presParOf" srcId="{9E002639-2036-4599-A3F3-18DAEAB13365}" destId="{E55EBF3B-31F7-4C77-8768-E3D1A827C5B2}" srcOrd="5" destOrd="0" presId="urn:microsoft.com/office/officeart/2016/7/layout/BasicProcessNew"/>
    <dgm:cxn modelId="{345709E4-5854-4DEA-9818-F812B31AB414}" type="presParOf" srcId="{9E002639-2036-4599-A3F3-18DAEAB13365}" destId="{45EDF524-331B-4FA6-A4BA-D1F717B46396}" srcOrd="6" destOrd="0" presId="urn:microsoft.com/office/officeart/2016/7/layout/BasicProcessNew"/>
    <dgm:cxn modelId="{3DFEDDF1-2D67-4AB7-8B65-E7612DBFF8EC}" type="presOf" srcId="{91416216-3079-4E04-A17E-0C89BE3697FD}" destId="{45EDF524-331B-4FA6-A4BA-D1F717B46396}" srcOrd="0" destOrd="0" presId="urn:microsoft.com/office/officeart/2016/7/layout/BasicProcessNew"/>
    <dgm:cxn modelId="{D43D318E-9AE5-4F50-9D6C-C3F69326BB87}" type="presParOf" srcId="{9E002639-2036-4599-A3F3-18DAEAB13365}" destId="{75EE397D-AA33-4387-B870-25C854B22CC4}" srcOrd="7" destOrd="0" presId="urn:microsoft.com/office/officeart/2016/7/layout/BasicProcessNew"/>
    <dgm:cxn modelId="{6E882203-1898-4F87-BE17-60214560184E}" type="presParOf" srcId="{9E002639-2036-4599-A3F3-18DAEAB13365}" destId="{6C7C1321-D562-4D28-AAF2-B6160CF5F0C0}" srcOrd="8" destOrd="0" presId="urn:microsoft.com/office/officeart/2016/7/layout/BasicProcessNew"/>
    <dgm:cxn modelId="{6418296D-D524-48C1-AF24-C7B3857442F9}" type="presOf" srcId="{8E3170E5-B506-4C20-869D-71F50371F178}" destId="{6C7C1321-D562-4D28-AAF2-B6160CF5F0C0}" srcOrd="0" destOrd="0" presId="urn:microsoft.com/office/officeart/2016/7/layout/BasicProcessNew"/>
  </dgm:cxnLst>
  <dgm:bg/>
  <dgm:whole/>
  <dgm:extLst>
    <a:ext uri="http://schemas.microsoft.com/office/drawing/2008/diagram">
      <dsp:dataModelExt xmlns:dsp="http://schemas.microsoft.com/office/drawing/2008/diagram" relId="rId4" minVer="http://schemas.openxmlformats.org/drawingml/2006/main"/>
    </a:ext>
  </dgm:extLst>
</dgm:dataModel>
</file>

<file path=ppt/diagrams/drawing1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27" name=""/>
      <dsp:cNvGrpSpPr/>
    </dsp:nvGrpSpPr>
    <dsp:grpSpPr/>
    <dsp:sp modelId="{5407F453-FA86-4857-AF17-C3EE74CB56CA}">
      <dsp:nvSpPr>
        <dsp:cNvPr id="28" name=""/>
        <dsp:cNvSpPr/>
      </dsp:nvSpPr>
      <dsp:spPr>
        <a:xfrm>
          <a:off x="2967" y="1607007"/>
          <a:ext cx="3467304" cy="22754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10" b="0" kern="1200">
              <a:latin typeface="Times New Roman"/>
              <a:cs typeface="Times New Roman"/>
            </a:rPr>
            <a:t>71% респондентов стали добровольцами из-за желания помогать людям, оказывать всевозможную поддержку. </a:t>
          </a:r>
          <a:br>
            <a:rPr lang="en-US" sz="1110" b="0" kern="1200">
              <a:latin typeface="Times New Roman"/>
              <a:cs typeface="Times New Roman"/>
            </a:rPr>
          </a:br>
          <a:r>
            <a:rPr lang="en-US" sz="1110" b="0" kern="1200">
              <a:latin typeface="Times New Roman"/>
              <a:cs typeface="Times New Roman"/>
            </a:rPr>
            <a:t>10% респондентов добровольчество интересно, поэтому они решили включиться в волонтерскую деятельность. </a:t>
          </a:r>
          <a:br>
            <a:rPr lang="en-US" sz="1110" b="0" kern="1200">
              <a:latin typeface="Times New Roman"/>
              <a:cs typeface="Times New Roman"/>
            </a:rPr>
          </a:br>
          <a:r>
            <a:rPr lang="en-US" sz="1110" b="0" kern="1200">
              <a:latin typeface="Times New Roman"/>
              <a:cs typeface="Times New Roman"/>
            </a:rPr>
            <a:t>И 12% респондентов хотят творить добрые дела.</a:t>
          </a:r>
        </a:p>
      </dsp:txBody>
      <dsp:txXfrm>
        <a:off x="2967" y="1607007"/>
        <a:ext cx="3467304" cy="2275418"/>
      </dsp:txXfrm>
    </dsp:sp>
    <dsp:sp modelId="{9E72F41B-7BFC-4C6F-B16B-292DE26F7BB2}">
      <dsp:nvSpPr>
        <dsp:cNvPr id="29" name=""/>
        <dsp:cNvSpPr/>
      </dsp:nvSpPr>
      <dsp:spPr>
        <a:xfrm>
          <a:off x="3518523" y="2623216"/>
          <a:ext cx="520095" cy="243000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/>
        <a:lstStyle/>
        <a:p/>
      </dsp:txBody>
    </dsp:sp>
    <dsp:sp modelId="{39A35EB0-90A3-4C4C-B909-BE88C0751046}">
      <dsp:nvSpPr>
        <dsp:cNvPr id="30" name=""/>
        <dsp:cNvSpPr/>
      </dsp:nvSpPr>
      <dsp:spPr>
        <a:xfrm>
          <a:off x="4086871" y="1607007"/>
          <a:ext cx="3467304" cy="22754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10" b="0" kern="1200">
              <a:latin typeface="Times New Roman"/>
              <a:cs typeface="Times New Roman"/>
            </a:rPr>
            <a:t>63% респондентов получили новые знания, 10 % научились решать задачи, создавать проекты, а 18% завели полезные знакомства. Напомним, что целью форума является включение студентов в социально-значимую деятельность, способствующую получению волонтерами необходимых общих компетенций в процессе организации и проведения различных мероприятий, получения новых знаний, обмена опытом, раскрытия эффективных технологий работы и популяризации волонтерской деятельности. Можно смело сказать, что цель достигнута!</a:t>
          </a:r>
        </a:p>
      </dsp:txBody>
      <dsp:txXfrm>
        <a:off x="4086871" y="1607007"/>
        <a:ext cx="3467304" cy="2275418"/>
      </dsp:txXfrm>
    </dsp:sp>
    <dsp:sp modelId="{45EDF524-331B-4FA6-A4BA-D1F717B46396}">
      <dsp:nvSpPr>
        <dsp:cNvPr id="31" name=""/>
        <dsp:cNvSpPr/>
      </dsp:nvSpPr>
      <dsp:spPr>
        <a:xfrm>
          <a:off x="7602427" y="2623216"/>
          <a:ext cx="520095" cy="243000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/>
        <a:lstStyle/>
        <a:p/>
      </dsp:txBody>
    </dsp:sp>
    <dsp:sp modelId="{6C7C1321-D562-4D28-AAF2-B6160CF5F0C0}">
      <dsp:nvSpPr>
        <dsp:cNvPr id="32" name=""/>
        <dsp:cNvSpPr/>
      </dsp:nvSpPr>
      <dsp:spPr>
        <a:xfrm>
          <a:off x="8170775" y="1607007"/>
          <a:ext cx="3467304" cy="22754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10" b="0" kern="1200">
              <a:latin typeface="Times New Roman"/>
              <a:cs typeface="Times New Roman"/>
            </a:rPr>
            <a:t>40% респондентам хочется больше интерактива, квестов, викторин. Мы полагаем, что столь высокий % связан с треком для волонтеров «Добровольческий квиз» и «Медиапрактикум», который проходил во второй день форума. Для организаторов это хорошая показательная обратная связь, что волонтеры хотят больше интерактива, игр, квестов. Одним словом взаимодействия! Больше добровольцев и экспертов желают видеть 14% респондентов. 5% опрошенных желают больше еды и призов. Среди предложений есть мнения, что двух дней форума мало, нужно больше! Учтём это мнение! :)</a:t>
          </a:r>
        </a:p>
      </dsp:txBody>
      <dsp:txXfrm>
        <a:off x="8170775" y="1607007"/>
        <a:ext cx="3467304" cy="2275418"/>
      </dsp:txXfrm>
    </dsp:sp>
  </dsp:spTree>
</dsp:drawing>
</file>

<file path=ppt/diagrams/layout1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16/7/layout/BasicProcessNew">
  <dgm:title val="Basic Process New"/>
  <dgm:desc val=""/>
  <dgm:catLst>
    <dgm:cat type="process" pri="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fact="0.15"/>
      <dgm:constr type="h" for="ch" forName="sibTrans" op="equ"/>
    </dgm:constrLst>
    <dgm:ruleLst>
      <dgm:rule type="h" for="ch" forName="sibTrans" val="6.75"/>
      <dgm:rule type="w" for="ch" forName="sibTrans" val="8.75"/>
    </dgm:ruleLst>
    <dgm:forEach name="nodesForEach" axis="ch" ptType="node">
      <dgm:layoutNode name="node">
        <dgm:varLst>
          <dgm:bulletEnabled val="1"/>
        </dgm:varLst>
        <dgm:alg type="tx"/>
        <dgm:shape type="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lMarg" val="12"/>
          <dgm:constr type="rMarg" val="12"/>
          <dgm:constr type="tMarg" val="12"/>
          <dgm:constr type="bMarg" val="12"/>
        </dgm:constrLst>
        <dgm:ruleLst>
          <dgm:rule type="primFontSz" val="11"/>
          <dgm:rule type="primFontSz" val="18"/>
          <dgm:rule type="h" fact="1.5"/>
          <dgm:rule type="primFontSz" val="11"/>
          <dgm:rule type="h" val="INF"/>
        </dgm:ruleLst>
      </dgm:layoutNode>
      <dgm:forEach name="sibTransForEach" axis="followSib" ptType="sibTrans" cnt="1">
        <dgm:layoutNode name="sibTransSpacerBeforeConnector" styleLbl="node1">
          <dgm:alg type="sp"/>
          <dgm:shape r:blip="">
            <dgm:adjLst/>
          </dgm:shape>
          <dgm:constrLst>
            <dgm:constr type="w" val="4.5"/>
          </dgm:constrLst>
          <dgm:presOf/>
          <dgm:ruleLst>
            <dgm:rule type="w" val="4.5"/>
          </dgm:ruleLst>
        </dgm:layoutNode>
        <dgm:layoutNode name="sibTrans" styleLbl="node1">
          <dgm:alg type="sp"/>
          <dgm:shape type="rightArrow" r:blip="">
            <dgm:adjLst>
              <dgm:adj idx="1" val="0.5"/>
            </dgm:adjLst>
          </dgm:shape>
          <dgm:presOf axis="self"/>
          <dgm:constrLst>
            <dgm:constr type="h" val="6.75"/>
          </dgm:constrLst>
          <dgm:ruleLst>
            <dgm:rule type="h" val="6.75"/>
            <dgm:rule type="w" val="8.75"/>
          </dgm:ruleLst>
        </dgm:layoutNode>
        <dgm:layoutNode name="sibTransSpacerAfterConnector">
          <dgm:alg type="sp"/>
          <dgm:shape r:blip="">
            <dgm:adjLst/>
          </dgm:shape>
          <dgm:constrLst>
            <dgm:constr type="w" val="4.5"/>
          </dgm:constrLst>
          <dgm:presOf/>
          <dgm:ruleLst/>
        </dgm:layoutNode>
      </dgm:forEach>
    </dgm:forEach>
  </dgm:layoutNode>
</dgm:layoutDef>
</file>

<file path=ppt/diagrams/quickStyle1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5183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146668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t>10/31/2023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038365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8797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95" r:id="rId3"/>
  </p:sldLayoutIdLst>
  <p:transition/>
  <p:timing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0"/>
        </a:spcBef>
        <a:spcAft>
          <a:spcPts val="1000"/>
        </a:spcAft>
        <a:buClr>
          <a:schemeClr val="tx1"/>
        </a:buClr>
        <a:buSzTx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0"/>
        </a:spcBef>
        <a:spcAft>
          <a:spcPts val="1000"/>
        </a:spcAft>
        <a:buClr>
          <a:schemeClr val="tx1"/>
        </a:buClr>
        <a:buSzTx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0"/>
        </a:spcBef>
        <a:spcAft>
          <a:spcPts val="1000"/>
        </a:spcAft>
        <a:buClr>
          <a:schemeClr val="tx1"/>
        </a:buClr>
        <a:buSzTx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0"/>
        </a:spcBef>
        <a:spcAft>
          <a:spcPts val="1000"/>
        </a:spcAft>
        <a:buClr>
          <a:schemeClr val="tx1"/>
        </a:buClr>
        <a:buSzTx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0"/>
        </a:spcBef>
        <a:spcAft>
          <a:spcPts val="1000"/>
        </a:spcAft>
        <a:buClr>
          <a:schemeClr val="tx1"/>
        </a:buClr>
        <a:buSzTx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0"/>
        </a:spcBef>
        <a:spcAft>
          <a:spcPts val="1000"/>
        </a:spcAft>
        <a:buClr>
          <a:schemeClr val="tx1"/>
        </a:buClr>
        <a:buSzTx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0"/>
        </a:spcBef>
        <a:spcAft>
          <a:spcPts val="1000"/>
        </a:spcAft>
        <a:buClr>
          <a:schemeClr val="tx1"/>
        </a:buClr>
        <a:buSzTx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0"/>
        </a:spcBef>
        <a:spcAft>
          <a:spcPts val="1000"/>
        </a:spcAft>
        <a:buClr>
          <a:schemeClr val="tx1"/>
        </a:buClr>
        <a:buSzTx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0"/>
        </a:spcBef>
        <a:spcAft>
          <a:spcPts val="1000"/>
        </a:spcAft>
        <a:buClr>
          <a:schemeClr val="tx1"/>
        </a:buClr>
        <a:buSzTx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4.jpeg" /><Relationship Id="rId4" Type="http://schemas.openxmlformats.org/officeDocument/2006/relationships/image" Target="../media/image3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Relationship Id="rId4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png" /><Relationship Id="rId3" Type="http://schemas.openxmlformats.org/officeDocument/2006/relationships/image" Target="../media/image6.png" /><Relationship Id="rId4" Type="http://schemas.openxmlformats.org/officeDocument/2006/relationships/image" Target="../media/image7.png" /><Relationship Id="rId5" Type="http://schemas.openxmlformats.org/officeDocument/2006/relationships/image" Target="../media/image8.png" /><Relationship Id="rId6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9.pn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png" /><Relationship Id="rId3" Type="http://schemas.openxmlformats.org/officeDocument/2006/relationships/image" Target="../media/image10.png" /><Relationship Id="rId4" Type="http://schemas.openxmlformats.org/officeDocument/2006/relationships/image" Target="../media/image11.png" /><Relationship Id="rId5" Type="http://schemas.openxmlformats.org/officeDocument/2006/relationships/image" Target="../media/image12.png" /><Relationship Id="rId6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3.png" /><Relationship Id="rId3" Type="http://schemas.openxmlformats.org/officeDocument/2006/relationships/image" Target="../media/image14.jpeg" /><Relationship Id="rId4" Type="http://schemas.openxmlformats.org/officeDocument/2006/relationships/image" Target="../media/image15.png" /><Relationship Id="rId5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6.jpeg" /><Relationship Id="rId3" Type="http://schemas.openxmlformats.org/officeDocument/2006/relationships/image" Target="../media/image17.png" /><Relationship Id="rId4" Type="http://schemas.openxmlformats.org/officeDocument/2006/relationships/image" Target="../media/image1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9.jpeg" /><Relationship Id="rId3" Type="http://schemas.openxmlformats.org/officeDocument/2006/relationships/image" Target="../media/image20.png" /><Relationship Id="rId4" Type="http://schemas.openxmlformats.org/officeDocument/2006/relationships/image" Target="../media/image21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24.jpeg" /><Relationship Id="rId5" Type="http://schemas.openxmlformats.org/officeDocument/2006/relationships/image" Target="../media/image25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6.pn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7.png" /><Relationship Id="rId3" Type="http://schemas.openxmlformats.org/officeDocument/2006/relationships/image" Target="../media/image28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9.png" /><Relationship Id="rId3" Type="http://schemas.openxmlformats.org/officeDocument/2006/relationships/image" Target="../media/image30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png" /><Relationship Id="rId3" Type="http://schemas.openxmlformats.org/officeDocument/2006/relationships/image" Target="../media/image31.jpeg" /><Relationship Id="rId4" Type="http://schemas.openxmlformats.org/officeDocument/2006/relationships/image" Target="../media/image32.png" /><Relationship Id="rId5" Type="http://schemas.openxmlformats.org/officeDocument/2006/relationships/image" Target="../media/image33.png" /><Relationship Id="rId6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png" /><Relationship Id="rId3" Type="http://schemas.openxmlformats.org/officeDocument/2006/relationships/image" Target="../media/image34.jpeg" /><Relationship Id="rId4" Type="http://schemas.openxmlformats.org/officeDocument/2006/relationships/image" Target="../media/image35.png" /><Relationship Id="rId5" Type="http://schemas.openxmlformats.org/officeDocument/2006/relationships/image" Target="../media/image36.png" /><Relationship Id="rId6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png" /><Relationship Id="rId3" Type="http://schemas.openxmlformats.org/officeDocument/2006/relationships/image" Target="../media/image37.png" /><Relationship Id="rId4" Type="http://schemas.openxmlformats.org/officeDocument/2006/relationships/image" Target="../media/image38.jpeg" /><Relationship Id="rId5" Type="http://schemas.openxmlformats.org/officeDocument/2006/relationships/image" Target="../media/image39.jpeg" /><Relationship Id="rId6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png" /><Relationship Id="rId3" Type="http://schemas.openxmlformats.org/officeDocument/2006/relationships/image" Target="../media/image40.png" /><Relationship Id="rId4" Type="http://schemas.openxmlformats.org/officeDocument/2006/relationships/image" Target="../media/image41.png" /><Relationship Id="rId5" Type="http://schemas.openxmlformats.org/officeDocument/2006/relationships/image" Target="../media/image3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png" /><Relationship Id="rId3" Type="http://schemas.openxmlformats.org/officeDocument/2006/relationships/image" Target="../media/image42.jpeg" /><Relationship Id="rId4" Type="http://schemas.openxmlformats.org/officeDocument/2006/relationships/image" Target="../media/image43.png" /><Relationship Id="rId5" Type="http://schemas.openxmlformats.org/officeDocument/2006/relationships/image" Target="../media/image3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png" /><Relationship Id="rId3" Type="http://schemas.openxmlformats.org/officeDocument/2006/relationships/image" Target="../media/image44.jpeg" /><Relationship Id="rId4" Type="http://schemas.openxmlformats.org/officeDocument/2006/relationships/image" Target="../media/image3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5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png" /><Relationship Id="rId3" Type="http://schemas.openxmlformats.org/officeDocument/2006/relationships/image" Target="../media/image46.jpeg" /><Relationship Id="rId4" Type="http://schemas.openxmlformats.org/officeDocument/2006/relationships/image" Target="../media/image2.png" /><Relationship Id="rId5" Type="http://schemas.openxmlformats.org/officeDocument/2006/relationships/image" Target="../media/image3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7.jpe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8.jpeg" /><Relationship Id="rId3" Type="http://schemas.openxmlformats.org/officeDocument/2006/relationships/image" Target="../media/image3.jpe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9.jpeg" /><Relationship Id="rId3" Type="http://schemas.openxmlformats.org/officeDocument/2006/relationships/image" Target="../media/image2.png" /><Relationship Id="rId4" Type="http://schemas.microsoft.com/office/2007/relationships/diagramDrawing" Target="../diagrams/drawing1.xml" /><Relationship Id="rId5" Type="http://schemas.openxmlformats.org/officeDocument/2006/relationships/diagramData" Target="../diagrams/data1.xml" /><Relationship Id="rId6" Type="http://schemas.openxmlformats.org/officeDocument/2006/relationships/diagramLayout" Target="../diagrams/layout1.xml" /><Relationship Id="rId7" Type="http://schemas.openxmlformats.org/officeDocument/2006/relationships/diagramQuickStyle" Target="../diagrams/quickStyle1.xml" /><Relationship Id="rId8" Type="http://schemas.openxmlformats.org/officeDocument/2006/relationships/diagramColors" Target="../diagrams/colors1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0.jpeg" /><Relationship Id="rId3" Type="http://schemas.openxmlformats.org/officeDocument/2006/relationships/image" Target="../media/image51.jpe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2.jpeg" /><Relationship Id="rId3" Type="http://schemas.openxmlformats.org/officeDocument/2006/relationships/image" Target="../media/image53.jpe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4.jpeg" /><Relationship Id="rId3" Type="http://schemas.openxmlformats.org/officeDocument/2006/relationships/image" Target="../media/image55.jpeg" /><Relationship Id="rId4" Type="http://schemas.openxmlformats.org/officeDocument/2006/relationships/image" Target="../media/image56.jpeg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57.jpeg" /><Relationship Id="rId3" Type="http://schemas.openxmlformats.org/officeDocument/2006/relationships/image" Target="../media/image58.jpeg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59.jpeg" /><Relationship Id="rId3" Type="http://schemas.openxmlformats.org/officeDocument/2006/relationships/image" Target="../media/image60.jpeg" /><Relationship Id="rId4" Type="http://schemas.openxmlformats.org/officeDocument/2006/relationships/image" Target="../media/image61.jpeg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62.jpeg" /><Relationship Id="rId3" Type="http://schemas.openxmlformats.org/officeDocument/2006/relationships/image" Target="../media/image63.jpeg" /><Relationship Id="rId4" Type="http://schemas.openxmlformats.org/officeDocument/2006/relationships/image" Target="../media/image64.jpeg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65.jpeg" /><Relationship Id="rId3" Type="http://schemas.openxmlformats.org/officeDocument/2006/relationships/image" Target="../media/image66.png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png" /><Relationship Id="rId3" Type="http://schemas.openxmlformats.org/officeDocument/2006/relationships/image" Target="../media/image67.png" /><Relationship Id="rId4" Type="http://schemas.openxmlformats.org/officeDocument/2006/relationships/image" Target="../media/image3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" name="Picture 9">
            <a:extLst>
              <a:ext uri="{FF2B5EF4-FFF2-40B4-BE49-F238E27FC236}">
                <a16:creationId xmlns:a16="http://schemas.microsoft.com/office/drawing/2014/main" xmlns="" id="{C2D75EE2-CF15-45F1-A961-37B449E2148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7D06173-098E-CC35-E352-5C8E03C016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59191" y="2987669"/>
            <a:ext cx="6243996" cy="242146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4100" b="1" err="1">
                <a:latin typeface="Times New Roman"/>
                <a:cs typeface="Times New Roman"/>
              </a:rPr>
              <a:t>Опыт Центра поддержки добровольчества </a:t>
            </a:r>
            <a:br>
              <a:rPr lang="en-US" sz="4100" b="1">
                <a:latin typeface="Times New Roman"/>
              </a:rPr>
            </a:br>
            <a:r>
              <a:rPr lang="en-US" sz="4100" b="1">
                <a:latin typeface="Times New Roman"/>
                <a:cs typeface="Times New Roman"/>
              </a:rPr>
              <a:t>«Смелые сердцем»</a:t>
            </a:r>
            <a:endParaRPr lang="ru-RU">
              <a:latin typeface="Times New Roman"/>
              <a:cs typeface="Times New Roman"/>
            </a:endParaRPr>
          </a:p>
          <a:p>
            <a:pPr>
              <a:lnSpc>
                <a:spcPct val="90000"/>
              </a:lnSpc>
            </a:pPr>
            <a:endParaRPr lang="en-US" sz="410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E1F08C7-F61F-0873-5568-3479502E63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29761" y="319296"/>
            <a:ext cx="7509203" cy="1391090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algn="ctr">
              <a:lnSpc>
                <a:spcPct val="90000"/>
              </a:lnSpc>
            </a:pPr>
            <a:r>
              <a:rPr lang="en-US" sz="1400" err="1">
                <a:latin typeface="Times New Roman"/>
                <a:cs typeface="Times New Roman"/>
              </a:rPr>
              <a:t>Комитет образования, науки и молодежной политики Волгоградской области</a:t>
            </a:r>
            <a:endParaRPr lang="ru-RU" sz="1600">
              <a:latin typeface="Times New Roman"/>
              <a:cs typeface="Times New Roman"/>
            </a:endParaRPr>
          </a:p>
          <a:p>
            <a:pPr algn="ctr">
              <a:lnSpc>
                <a:spcPct val="90000"/>
              </a:lnSpc>
            </a:pPr>
            <a:br>
              <a:rPr lang="en-US" sz="1500" b="1">
                <a:latin typeface="Times New Roman"/>
              </a:rPr>
            </a:br>
            <a:r>
              <a:rPr lang="en-US" sz="1500" b="1">
                <a:latin typeface="Times New Roman"/>
                <a:cs typeface="Times New Roman"/>
              </a:rPr>
              <a:t> </a:t>
            </a:r>
            <a:r>
              <a:rPr lang="en-US" sz="1600" b="1" err="1">
                <a:latin typeface="Times New Roman"/>
                <a:cs typeface="Times New Roman"/>
              </a:rPr>
              <a:t>Государственное бюджетное профессиональное образовательное учреждение «Волгоградский колледж управления и новых технологий </a:t>
            </a:r>
            <a:br>
              <a:rPr lang="en-US" sz="1600" b="1">
                <a:latin typeface="Times New Roman"/>
              </a:rPr>
            </a:br>
            <a:r>
              <a:rPr lang="en-US" sz="1600" b="1" err="1">
                <a:latin typeface="Times New Roman"/>
                <a:cs typeface="Times New Roman"/>
              </a:rPr>
              <a:t>имени Юрия Гагарина» </a:t>
            </a:r>
            <a:endParaRPr lang="ru-RU" sz="1600">
              <a:latin typeface="Times New Roman"/>
              <a:cs typeface="Times New Roman"/>
            </a:endParaRPr>
          </a:p>
        </p:txBody>
      </p:sp>
      <p:pic>
        <p:nvPicPr>
          <p:cNvPr id="5" name="Рисунок 5" descr="Изображение выглядит как на открытом воздухе, строительство, улица, камень&#10;&#10;Автоматически созданное описание">
            <a:extLst>
              <a:ext uri="{FF2B5EF4-FFF2-40B4-BE49-F238E27FC236}">
                <a16:creationId xmlns:a16="http://schemas.microsoft.com/office/drawing/2014/main" xmlns="" id="{5955D368-27F8-1C5F-1243-91B128B3D9C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2" b="16788"/>
          <a:stretch>
            <a:fillRect/>
          </a:stretch>
        </p:blipFill>
        <p:spPr>
          <a:xfrm>
            <a:off x="20" y="975"/>
            <a:ext cx="4635988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C49707F-5490-BCC7-2849-35366540AEF1}"/>
              </a:ext>
            </a:extLst>
          </p:cNvPr>
          <p:cNvSpPr txBox="1"/>
          <p:nvPr/>
        </p:nvSpPr>
        <p:spPr>
          <a:xfrm>
            <a:off x="5008580" y="6130365"/>
            <a:ext cx="367772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b="1">
                <a:latin typeface="Times New Roman"/>
                <a:cs typeface="Calibri"/>
              </a:rPr>
              <a:t>Волгоград 2023</a:t>
            </a:r>
          </a:p>
        </p:txBody>
      </p:sp>
    </p:spTree>
    <p:extLst>
      <p:ext uri="{BB962C8B-B14F-4D97-AF65-F5344CB8AC3E}">
        <p14:creationId xmlns:p14="http://schemas.microsoft.com/office/powerpoint/2010/main" val="230551773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Рисунок 4" descr="Изображение выглядит как строительство, земля, на открытом воздухе, человек&#10;&#10;Автоматически созданное описание">
            <a:extLst>
              <a:ext uri="{FF2B5EF4-FFF2-40B4-BE49-F238E27FC236}">
                <a16:creationId xmlns:a16="http://schemas.microsoft.com/office/drawing/2014/main" xmlns="" id="{534C84D3-A2C2-E551-BEF7-6A9902784B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0C8B7D16-051E-4562-B872-ABF369C457C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1" name="Freeform 5">
            <a:extLst>
              <a:ext uri="{FF2B5EF4-FFF2-40B4-BE49-F238E27FC236}">
                <a16:creationId xmlns:a16="http://schemas.microsoft.com/office/drawing/2014/main" xmlns="" id="{ED10CF64-F588-4794-80E9-12CBA17849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grayWhite">
          <a:xfrm>
            <a:off x="516466" y="-18309"/>
            <a:ext cx="11159068" cy="6894618"/>
          </a:xfrm>
          <a:custGeom>
            <a:gdLst>
              <a:gd name="T0" fmla="*/ 2331 w 2331"/>
              <a:gd name="T1" fmla="*/ 721 h 1440"/>
              <a:gd name="T2" fmla="*/ 2082 w 2331"/>
              <a:gd name="T3" fmla="*/ 0 h 1440"/>
              <a:gd name="T4" fmla="*/ 249 w 2331"/>
              <a:gd name="T5" fmla="*/ 0 h 1440"/>
              <a:gd name="T6" fmla="*/ 0 w 2331"/>
              <a:gd name="T7" fmla="*/ 721 h 1440"/>
              <a:gd name="T8" fmla="*/ 248 w 2331"/>
              <a:gd name="T9" fmla="*/ 1440 h 1440"/>
              <a:gd name="T10" fmla="*/ 2083 w 2331"/>
              <a:gd name="T11" fmla="*/ 1440 h 1440"/>
              <a:gd name="T12" fmla="*/ 2331 w 2331"/>
              <a:gd name="T13" fmla="*/ 721 h 14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31" h="1440">
                <a:moveTo>
                  <a:pt x="2331" y="721"/>
                </a:moveTo>
                <a:cubicBezTo>
                  <a:pt x="2331" y="449"/>
                  <a:pt x="2238" y="198"/>
                  <a:pt x="2082" y="0"/>
                </a:cubicBezTo>
                <a:cubicBezTo>
                  <a:pt x="249" y="0"/>
                  <a:pt x="249" y="0"/>
                  <a:pt x="249" y="0"/>
                </a:cubicBezTo>
                <a:cubicBezTo>
                  <a:pt x="93" y="198"/>
                  <a:pt x="0" y="449"/>
                  <a:pt x="0" y="721"/>
                </a:cubicBezTo>
                <a:cubicBezTo>
                  <a:pt x="0" y="992"/>
                  <a:pt x="92" y="1242"/>
                  <a:pt x="248" y="1440"/>
                </a:cubicBezTo>
                <a:cubicBezTo>
                  <a:pt x="2083" y="1440"/>
                  <a:pt x="2083" y="1440"/>
                  <a:pt x="2083" y="1440"/>
                </a:cubicBezTo>
                <a:cubicBezTo>
                  <a:pt x="2239" y="1242"/>
                  <a:pt x="2331" y="992"/>
                  <a:pt x="2331" y="72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Tx/>
              <a:buFont typeface="Arial"/>
              <a:buNone/>
            </a:pPr>
            <a:endParaRPr lang="en-US" sz="1600" cap="all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8E794E3-8535-9CC3-99B7-08BD0D0B66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445" y="252564"/>
            <a:ext cx="11047422" cy="6415655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 algn="ctr">
              <a:buNone/>
            </a:pPr>
            <a:r>
              <a:rPr lang="ru-RU" sz="3200">
                <a:latin typeface="Times New Roman"/>
                <a:cs typeface="Times New Roman"/>
              </a:rPr>
              <a:t>Реализуемые направления </a:t>
            </a:r>
            <a:endParaRPr lang="ru-RU" sz="3200">
              <a:latin typeface="Calibri"/>
              <a:cs typeface="Calibri" panose="020f0502020204030204"/>
            </a:endParaRPr>
          </a:p>
          <a:p>
            <a:pPr marL="0" indent="0" algn="ctr">
              <a:buNone/>
            </a:pPr>
            <a:r>
              <a:rPr lang="ru-RU" sz="3200">
                <a:latin typeface="Times New Roman"/>
                <a:cs typeface="Times New Roman"/>
              </a:rPr>
              <a:t>Центром "Смелые сердцем":</a:t>
            </a:r>
            <a:br>
              <a:rPr lang="ru-RU" sz="3200">
                <a:latin typeface="Times New Roman"/>
                <a:cs typeface="Times New Roman"/>
              </a:rPr>
            </a:br>
            <a:r>
              <a:rPr lang="ru-RU" sz="3200">
                <a:latin typeface="Times New Roman"/>
                <a:cs typeface="Times New Roman"/>
              </a:rPr>
              <a:t> </a:t>
            </a:r>
            <a:endParaRPr lang="ru-RU" sz="3200">
              <a:latin typeface="Calibri" panose="020f0502020204030204"/>
              <a:cs typeface="Calibri"/>
            </a:endParaRPr>
          </a:p>
          <a:p>
            <a:pPr marL="457200" indent="-457200" algn="ctr">
              <a:buFont typeface="Wingdings"/>
              <a:buChar char="ü"/>
            </a:pPr>
            <a:r>
              <a:rPr lang="ru-RU" sz="3200">
                <a:latin typeface="Times New Roman"/>
                <a:cs typeface="Times New Roman"/>
              </a:rPr>
              <a:t>Социальное добровольчество;</a:t>
            </a:r>
          </a:p>
          <a:p>
            <a:pPr marL="457200" indent="-457200" algn="ctr">
              <a:buFont typeface="Wingdings"/>
              <a:buChar char="ü"/>
            </a:pPr>
            <a:r>
              <a:rPr lang="ru-RU" sz="3200">
                <a:latin typeface="Times New Roman"/>
                <a:cs typeface="Times New Roman"/>
              </a:rPr>
              <a:t>Событийное добровольчество;</a:t>
            </a:r>
          </a:p>
          <a:p>
            <a:pPr marL="457200" indent="-457200" algn="ctr">
              <a:buClr>
                <a:srgbClr val="FFFFFF"/>
              </a:buClr>
              <a:buFont typeface="Wingdings"/>
              <a:buChar char="ü"/>
            </a:pPr>
            <a:r>
              <a:rPr lang="ru-RU" sz="3200">
                <a:latin typeface="Times New Roman"/>
                <a:cs typeface="Times New Roman"/>
              </a:rPr>
              <a:t>Патриотическое добровольчество;</a:t>
            </a:r>
            <a:endParaRPr lang="ru-RU"/>
          </a:p>
          <a:p>
            <a:pPr marL="457200" indent="-457200" algn="ctr">
              <a:buFont typeface="Wingdings"/>
              <a:buChar char="ü"/>
            </a:pPr>
            <a:r>
              <a:rPr lang="ru-RU" sz="3200">
                <a:latin typeface="Times New Roman"/>
                <a:cs typeface="Times New Roman"/>
              </a:rPr>
              <a:t>Культурное добровольчество;</a:t>
            </a:r>
            <a:endParaRPr lang="ru-RU">
              <a:latin typeface="Calibri"/>
              <a:cs typeface="Calibri" panose="020f0502020204030204"/>
            </a:endParaRPr>
          </a:p>
          <a:p>
            <a:pPr marL="457200" indent="-457200" algn="ctr">
              <a:buClr>
                <a:srgbClr val="FFFFFF"/>
              </a:buClr>
              <a:buFont typeface="Wingdings"/>
              <a:buChar char="ü"/>
            </a:pPr>
            <a:r>
              <a:rPr lang="ru-RU" sz="3200">
                <a:latin typeface="Times New Roman"/>
                <a:cs typeface="Times New Roman"/>
              </a:rPr>
              <a:t>Профилактическое;</a:t>
            </a:r>
            <a:endParaRPr lang="ru-RU">
              <a:latin typeface="Calibri" panose="020f0502020204030204"/>
              <a:cs typeface="Calibri"/>
            </a:endParaRPr>
          </a:p>
          <a:p>
            <a:pPr marL="457200" indent="-457200" algn="ctr">
              <a:buClr>
                <a:srgbClr val="FFFFFF"/>
              </a:buClr>
              <a:buFont typeface="Wingdings"/>
              <a:buChar char="ü"/>
            </a:pPr>
            <a:r>
              <a:rPr lang="ru-RU" sz="3200">
                <a:latin typeface="Times New Roman"/>
                <a:cs typeface="Times New Roman"/>
              </a:rPr>
              <a:t>Урбанистика;</a:t>
            </a:r>
            <a:endParaRPr lang="ru-RU">
              <a:latin typeface="Calibri" panose="020f0502020204030204"/>
              <a:cs typeface="Calibri"/>
            </a:endParaRPr>
          </a:p>
          <a:p>
            <a:pPr marL="457200" indent="-457200" algn="ctr">
              <a:buClr>
                <a:srgbClr val="FFFFFF"/>
              </a:buClr>
              <a:buFont typeface="Wingdings"/>
              <a:buChar char="ü"/>
            </a:pPr>
            <a:r>
              <a:rPr lang="ru-RU" sz="3200">
                <a:latin typeface="Times New Roman"/>
                <a:cs typeface="Times New Roman"/>
              </a:rPr>
              <a:t>Экологическое;</a:t>
            </a:r>
            <a:endParaRPr lang="ru-RU">
              <a:cs typeface="Calibri" panose="020f0502020204030204"/>
            </a:endParaRPr>
          </a:p>
          <a:p>
            <a:pPr marL="457200" indent="-457200" algn="ctr">
              <a:buFont typeface="Wingdings"/>
              <a:buChar char="ü"/>
            </a:pPr>
            <a:r>
              <a:rPr lang="ru-RU" sz="3200">
                <a:latin typeface="Times New Roman"/>
                <a:cs typeface="Times New Roman"/>
              </a:rPr>
              <a:t>Спортивное;</a:t>
            </a:r>
          </a:p>
        </p:txBody>
      </p:sp>
    </p:spTree>
    <p:extLst>
      <p:ext uri="{BB962C8B-B14F-4D97-AF65-F5344CB8AC3E}">
        <p14:creationId xmlns:p14="http://schemas.microsoft.com/office/powerpoint/2010/main" val="3126651261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A183E0A0-23AC-4C43-8723-54948740E7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7525A82-BA40-8703-3CC1-6CD096370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027" y="5296958"/>
            <a:ext cx="10127192" cy="928163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r"/>
            <a:r>
              <a:rPr lang="ru-RU" sz="4000" b="1">
                <a:latin typeface="Times New Roman"/>
                <a:cs typeface="Times New Roman"/>
              </a:rPr>
              <a:t> реализовывали </a:t>
            </a:r>
            <a:r>
              <a:rPr lang="en-US" sz="4000" b="1" err="1">
                <a:latin typeface="Times New Roman"/>
                <a:cs typeface="Times New Roman"/>
              </a:rPr>
              <a:t>Проект </a:t>
            </a:r>
            <a:br>
              <a:rPr lang="ru-RU" sz="4000" b="1">
                <a:latin typeface="Times New Roman"/>
                <a:cs typeface="Times New Roman"/>
              </a:rPr>
            </a:br>
            <a:r>
              <a:rPr lang="en-US" sz="4000" b="1">
                <a:latin typeface="Times New Roman"/>
                <a:cs typeface="Times New Roman"/>
              </a:rPr>
              <a:t>"Рука помощи"</a:t>
            </a:r>
          </a:p>
          <a:p>
            <a:pPr algn="ctr"/>
            <a:endParaRPr lang="ru-RU">
              <a:cs typeface="Calibri Light"/>
            </a:endParaRPr>
          </a:p>
        </p:txBody>
      </p:sp>
      <p:sp>
        <p:nvSpPr>
          <p:cNvPr id="24" name="Rounded Rectangle 11">
            <a:extLst>
              <a:ext uri="{FF2B5EF4-FFF2-40B4-BE49-F238E27FC236}">
                <a16:creationId xmlns:a16="http://schemas.microsoft.com/office/drawing/2014/main" xmlns="" id="{059CFD27-B0E1-430C-BBE2-B052F762136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915924" y="614085"/>
            <a:ext cx="10360152" cy="3794760"/>
          </a:xfrm>
          <a:prstGeom prst="roundRect">
            <a:avLst>
              <a:gd name="adj" fmla="val 5319"/>
            </a:avLst>
          </a:prstGeom>
          <a:noFill/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5" descr="Изображение выглядит как человек, на открытом воздухе, стоящий, позирование&#10;&#10;Автоматически созданное описание">
            <a:extLst>
              <a:ext uri="{FF2B5EF4-FFF2-40B4-BE49-F238E27FC236}">
                <a16:creationId xmlns:a16="http://schemas.microsoft.com/office/drawing/2014/main" xmlns="" id="{7C1AE0D4-E6E4-C756-DEFB-C4D58728A6E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846" b="-4"/>
          <a:stretch>
            <a:fillRect/>
          </a:stretch>
        </p:blipFill>
        <p:spPr>
          <a:xfrm>
            <a:off x="850981" y="674273"/>
            <a:ext cx="3447287" cy="3738166"/>
          </a:xfrm>
          <a:custGeom>
            <a:rect l="l" t="t" r="r" b="b"/>
            <a:pathLst>
              <a:path w="3447286" h="3738165">
                <a:moveTo>
                  <a:pt x="163732" y="0"/>
                </a:moveTo>
                <a:lnTo>
                  <a:pt x="3447287" y="0"/>
                </a:lnTo>
                <a:lnTo>
                  <a:pt x="3447287" y="3738166"/>
                </a:lnTo>
                <a:lnTo>
                  <a:pt x="163732" y="3738166"/>
                </a:lnTo>
                <a:cubicBezTo>
                  <a:pt x="73305" y="3738166"/>
                  <a:pt x="0" y="3664861"/>
                  <a:pt x="0" y="3574434"/>
                </a:cubicBezTo>
                <a:lnTo>
                  <a:pt x="0" y="163732"/>
                </a:lnTo>
                <a:cubicBezTo>
                  <a:pt x="0" y="73305"/>
                  <a:pt x="73305" y="0"/>
                  <a:pt x="163732" y="0"/>
                </a:cubicBezTo>
                <a:close/>
              </a:path>
            </a:pathLst>
          </a:custGeom>
          <a:ln w="50800" cap="sq" cmpd="dbl">
            <a:noFill/>
            <a:miter lim="800000"/>
          </a:ln>
          <a:effectLst/>
        </p:spPr>
      </p:pic>
      <p:pic>
        <p:nvPicPr>
          <p:cNvPr id="4" name="Рисунок 4" descr="Изображение выглядит как человек, на открытом воздухе&#10;&#10;Автоматически созданное описание">
            <a:extLst>
              <a:ext uri="{FF2B5EF4-FFF2-40B4-BE49-F238E27FC236}">
                <a16:creationId xmlns:a16="http://schemas.microsoft.com/office/drawing/2014/main" xmlns="" id="{C2471617-9905-3BBB-20ED-D53B16963E1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0" r="7810" b="-4"/>
          <a:stretch>
            <a:fillRect/>
          </a:stretch>
        </p:blipFill>
        <p:spPr>
          <a:xfrm>
            <a:off x="4370156" y="674272"/>
            <a:ext cx="3449489" cy="3738166"/>
          </a:xfrm>
          <a:custGeom>
            <a:rect l="l" t="t" r="r" b="b"/>
            <a:pathLst>
              <a:path w="3449489" h="3738165">
                <a:moveTo>
                  <a:pt x="0" y="0"/>
                </a:moveTo>
                <a:lnTo>
                  <a:pt x="3449489" y="0"/>
                </a:lnTo>
                <a:lnTo>
                  <a:pt x="3449489" y="3738166"/>
                </a:lnTo>
                <a:lnTo>
                  <a:pt x="0" y="3738166"/>
                </a:lnTo>
                <a:close/>
              </a:path>
            </a:pathLst>
          </a:custGeom>
          <a:ln w="50800" cap="sq" cmpd="dbl">
            <a:noFill/>
            <a:miter lim="800000"/>
          </a:ln>
          <a:effectLst/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xmlns="" id="{82A37B9D-30F7-4E87-AA3C-E6D3A0AC74E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4370903" y="614085"/>
            <a:ext cx="0" cy="3794760"/>
          </a:xfrm>
          <a:prstGeom prst="line">
            <a:avLst/>
          </a:prstGeom>
          <a:noFill/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6" name="Рисунок 6" descr="Изображение выглядит как человек&#10;&#10;Автоматически созданное описание">
            <a:extLst>
              <a:ext uri="{FF2B5EF4-FFF2-40B4-BE49-F238E27FC236}">
                <a16:creationId xmlns:a16="http://schemas.microsoft.com/office/drawing/2014/main" xmlns="" id="{C318F91A-E299-44DA-109E-1FEECBB71EF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3952" b="1"/>
          <a:stretch>
            <a:fillRect/>
          </a:stretch>
        </p:blipFill>
        <p:spPr>
          <a:xfrm>
            <a:off x="7891530" y="789290"/>
            <a:ext cx="3449490" cy="3738166"/>
          </a:xfrm>
          <a:custGeom>
            <a:rect l="l" t="t" r="r" b="b"/>
            <a:pathLst>
              <a:path w="3449490" h="3738165">
                <a:moveTo>
                  <a:pt x="0" y="0"/>
                </a:moveTo>
                <a:lnTo>
                  <a:pt x="3285758" y="0"/>
                </a:lnTo>
                <a:cubicBezTo>
                  <a:pt x="3376185" y="0"/>
                  <a:pt x="3449490" y="73305"/>
                  <a:pt x="3449490" y="163732"/>
                </a:cubicBezTo>
                <a:lnTo>
                  <a:pt x="3449490" y="3574434"/>
                </a:lnTo>
                <a:cubicBezTo>
                  <a:pt x="3449490" y="3664861"/>
                  <a:pt x="3376185" y="3738166"/>
                  <a:pt x="3285758" y="3738166"/>
                </a:cubicBezTo>
                <a:lnTo>
                  <a:pt x="0" y="3738166"/>
                </a:lnTo>
                <a:close/>
              </a:path>
            </a:pathLst>
          </a:custGeom>
          <a:ln w="50800" cap="sq" cmpd="dbl">
            <a:noFill/>
            <a:miter lim="800000"/>
          </a:ln>
          <a:effectLst/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xmlns="" id="{0A83EA55-5DAE-4564-B9BE-4746ECC9249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7819643" y="614085"/>
            <a:ext cx="0" cy="3794760"/>
          </a:xfrm>
          <a:prstGeom prst="line">
            <a:avLst/>
          </a:prstGeom>
          <a:noFill/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2653132188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D50369E-6A18-F910-560B-75F886CEE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4410" y="2483765"/>
            <a:ext cx="5029478" cy="1608124"/>
          </a:xfrm>
        </p:spPr>
        <p:txBody>
          <a:bodyPr>
            <a:normAutofit/>
          </a:bodyPr>
          <a:lstStyle/>
          <a:p>
            <a:pPr algn="ctr"/>
            <a:r>
              <a:rPr lang="ru-RU" sz="2800" b="1">
                <a:latin typeface="Times New Roman"/>
                <a:cs typeface="Calibri Light"/>
              </a:rPr>
              <a:t>Наша традиционная Акция </a:t>
            </a:r>
            <a:br>
              <a:rPr lang="ru-RU" sz="2800" b="1">
                <a:latin typeface="Times New Roman"/>
                <a:cs typeface="Calibri Light"/>
              </a:rPr>
            </a:br>
            <a:r>
              <a:rPr lang="ru-RU" sz="2800" b="1">
                <a:latin typeface="Times New Roman"/>
                <a:cs typeface="Calibri Light"/>
              </a:rPr>
              <a:t>"Парикмахер добра"</a:t>
            </a:r>
            <a:endParaRPr lang="ru-RU" sz="2800" b="1">
              <a:latin typeface="Times New Roman"/>
              <a:cs typeface="Times New Roman"/>
            </a:endParaRPr>
          </a:p>
        </p:txBody>
      </p:sp>
      <p:pic>
        <p:nvPicPr>
          <p:cNvPr id="4" name="Рисунок 4" descr="Изображение выглядит как текст, человек, женщина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xmlns="" id="{CEC35199-BBF6-78A6-445F-B6A63E43B1B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134" r="1" b="21633"/>
          <a:stretch>
            <a:fillRect/>
          </a:stretch>
        </p:blipFill>
        <p:spPr>
          <a:xfrm>
            <a:off x="20" y="975"/>
            <a:ext cx="75529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632296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67" name="Picture 266">
            <a:extLst>
              <a:ext uri="{FF2B5EF4-FFF2-40B4-BE49-F238E27FC236}">
                <a16:creationId xmlns:a16="http://schemas.microsoft.com/office/drawing/2014/main" xmlns="" id="{A183E0A0-23AC-4C43-8723-54948740E7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757903F-57C7-024B-CA91-F6171ED36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2933" y="4534958"/>
            <a:ext cx="10127192" cy="92816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"Цифровизация"</a:t>
            </a:r>
          </a:p>
        </p:txBody>
      </p:sp>
      <p:sp>
        <p:nvSpPr>
          <p:cNvPr id="269" name="Freeform 13">
            <a:extLst>
              <a:ext uri="{FF2B5EF4-FFF2-40B4-BE49-F238E27FC236}">
                <a16:creationId xmlns:a16="http://schemas.microsoft.com/office/drawing/2014/main" xmlns="" id="{366A5986-DB91-4DD9-9D1F-C79C0C0E85B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915924" y="614085"/>
            <a:ext cx="10360152" cy="3794760"/>
          </a:xfrm>
          <a:custGeom>
            <a:gdLst>
              <a:gd name="connsiteX0" fmla="*/ 6979157 w 10360152"/>
              <a:gd name="connsiteY0" fmla="*/ 0 h 3794760"/>
              <a:gd name="connsiteX1" fmla="*/ 10158309 w 10360152"/>
              <a:gd name="connsiteY1" fmla="*/ 0 h 3794760"/>
              <a:gd name="connsiteX2" fmla="*/ 10360152 w 10360152"/>
              <a:gd name="connsiteY2" fmla="*/ 201843 h 3794760"/>
              <a:gd name="connsiteX3" fmla="*/ 10360152 w 10360152"/>
              <a:gd name="connsiteY3" fmla="*/ 3592917 h 3794760"/>
              <a:gd name="connsiteX4" fmla="*/ 10158309 w 10360152"/>
              <a:gd name="connsiteY4" fmla="*/ 3794760 h 3794760"/>
              <a:gd name="connsiteX5" fmla="*/ 6979157 w 10360152"/>
              <a:gd name="connsiteY5" fmla="*/ 3794760 h 3794760"/>
              <a:gd name="connsiteX6" fmla="*/ 3536614 w 10360152"/>
              <a:gd name="connsiteY6" fmla="*/ 0 h 3794760"/>
              <a:gd name="connsiteX7" fmla="*/ 6828281 w 10360152"/>
              <a:gd name="connsiteY7" fmla="*/ 0 h 3794760"/>
              <a:gd name="connsiteX8" fmla="*/ 6828281 w 10360152"/>
              <a:gd name="connsiteY8" fmla="*/ 3794760 h 3794760"/>
              <a:gd name="connsiteX9" fmla="*/ 3536614 w 10360152"/>
              <a:gd name="connsiteY9" fmla="*/ 3794760 h 3794760"/>
              <a:gd name="connsiteX10" fmla="*/ 201843 w 10360152"/>
              <a:gd name="connsiteY10" fmla="*/ 0 h 3794760"/>
              <a:gd name="connsiteX11" fmla="*/ 3385738 w 10360152"/>
              <a:gd name="connsiteY11" fmla="*/ 0 h 3794760"/>
              <a:gd name="connsiteX12" fmla="*/ 3385738 w 10360152"/>
              <a:gd name="connsiteY12" fmla="*/ 3794760 h 3794760"/>
              <a:gd name="connsiteX13" fmla="*/ 201843 w 10360152"/>
              <a:gd name="connsiteY13" fmla="*/ 3794760 h 3794760"/>
              <a:gd name="connsiteX14" fmla="*/ 0 w 10360152"/>
              <a:gd name="connsiteY14" fmla="*/ 3592917 h 3794760"/>
              <a:gd name="connsiteX15" fmla="*/ 0 w 10360152"/>
              <a:gd name="connsiteY15" fmla="*/ 201843 h 3794760"/>
              <a:gd name="connsiteX16" fmla="*/ 201843 w 10360152"/>
              <a:gd name="connsiteY16" fmla="*/ 0 h 37947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60152" h="3794760">
                <a:moveTo>
                  <a:pt x="6979157" y="0"/>
                </a:moveTo>
                <a:lnTo>
                  <a:pt x="10158309" y="0"/>
                </a:lnTo>
                <a:cubicBezTo>
                  <a:pt x="10269784" y="0"/>
                  <a:pt x="10360152" y="90368"/>
                  <a:pt x="10360152" y="201843"/>
                </a:cubicBezTo>
                <a:lnTo>
                  <a:pt x="10360152" y="3592917"/>
                </a:lnTo>
                <a:cubicBezTo>
                  <a:pt x="10360152" y="3704392"/>
                  <a:pt x="10269784" y="3794760"/>
                  <a:pt x="10158309" y="3794760"/>
                </a:cubicBezTo>
                <a:lnTo>
                  <a:pt x="6979157" y="3794760"/>
                </a:lnTo>
                <a:close/>
                <a:moveTo>
                  <a:pt x="3536614" y="0"/>
                </a:moveTo>
                <a:lnTo>
                  <a:pt x="6828281" y="0"/>
                </a:lnTo>
                <a:lnTo>
                  <a:pt x="6828281" y="3794760"/>
                </a:lnTo>
                <a:lnTo>
                  <a:pt x="3536614" y="3794760"/>
                </a:lnTo>
                <a:close/>
                <a:moveTo>
                  <a:pt x="201843" y="0"/>
                </a:moveTo>
                <a:lnTo>
                  <a:pt x="3385738" y="0"/>
                </a:lnTo>
                <a:lnTo>
                  <a:pt x="3385738" y="3794760"/>
                </a:lnTo>
                <a:lnTo>
                  <a:pt x="201843" y="3794760"/>
                </a:lnTo>
                <a:cubicBezTo>
                  <a:pt x="90368" y="3794760"/>
                  <a:pt x="0" y="3704392"/>
                  <a:pt x="0" y="3592917"/>
                </a:cubicBezTo>
                <a:lnTo>
                  <a:pt x="0" y="201843"/>
                </a:lnTo>
                <a:cubicBezTo>
                  <a:pt x="0" y="90368"/>
                  <a:pt x="90368" y="0"/>
                  <a:pt x="201843" y="0"/>
                </a:cubicBezTo>
                <a:close/>
              </a:path>
            </a:pathLst>
          </a:custGeom>
          <a:noFill/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Рисунок 4" descr="Изображение выглядит как человек, в помещении, стоящий&#10;&#10;Автоматически созданное описание">
            <a:extLst>
              <a:ext uri="{FF2B5EF4-FFF2-40B4-BE49-F238E27FC236}">
                <a16:creationId xmlns:a16="http://schemas.microsoft.com/office/drawing/2014/main" xmlns="" id="{A6ED35A1-9209-4E4B-E056-3CE521534E3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754" r="26879" b="-1"/>
          <a:stretch>
            <a:fillRect/>
          </a:stretch>
        </p:blipFill>
        <p:spPr>
          <a:xfrm>
            <a:off x="922868" y="645517"/>
            <a:ext cx="3378793" cy="3738166"/>
          </a:xfrm>
          <a:custGeom>
            <a:rect l="l" t="t" r="r" b="b"/>
            <a:pathLst>
              <a:path w="3378793" h="3738165">
                <a:moveTo>
                  <a:pt x="163732" y="0"/>
                </a:moveTo>
                <a:lnTo>
                  <a:pt x="3378793" y="0"/>
                </a:lnTo>
                <a:lnTo>
                  <a:pt x="3378793" y="3738166"/>
                </a:lnTo>
                <a:lnTo>
                  <a:pt x="163732" y="3738166"/>
                </a:lnTo>
                <a:cubicBezTo>
                  <a:pt x="73305" y="3738166"/>
                  <a:pt x="0" y="3664861"/>
                  <a:pt x="0" y="3574434"/>
                </a:cubicBezTo>
                <a:lnTo>
                  <a:pt x="0" y="163732"/>
                </a:lnTo>
                <a:cubicBezTo>
                  <a:pt x="0" y="73305"/>
                  <a:pt x="73305" y="0"/>
                  <a:pt x="163732" y="0"/>
                </a:cubicBezTo>
                <a:close/>
              </a:path>
            </a:pathLst>
          </a:custGeom>
          <a:ln w="50800" cap="sq" cmpd="dbl">
            <a:noFill/>
            <a:miter lim="800000"/>
          </a:ln>
          <a:effectLst/>
        </p:spPr>
      </p:pic>
      <p:pic>
        <p:nvPicPr>
          <p:cNvPr id="10" name="Рисунок 10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924EB8F4-3622-C80F-88FC-FD108FA638F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7" r="11888" b="1"/>
          <a:stretch>
            <a:fillRect/>
          </a:stretch>
        </p:blipFill>
        <p:spPr>
          <a:xfrm>
            <a:off x="4452538" y="645517"/>
            <a:ext cx="3291667" cy="3738166"/>
          </a:xfrm>
          <a:custGeom>
            <a:rect l="l" t="t" r="r" b="b"/>
            <a:pathLst>
              <a:path w="3291667" h="3738165">
                <a:moveTo>
                  <a:pt x="0" y="0"/>
                </a:moveTo>
                <a:lnTo>
                  <a:pt x="3291667" y="0"/>
                </a:lnTo>
                <a:lnTo>
                  <a:pt x="3291667" y="3738166"/>
                </a:lnTo>
                <a:lnTo>
                  <a:pt x="0" y="3738166"/>
                </a:lnTo>
                <a:close/>
              </a:path>
            </a:pathLst>
          </a:custGeom>
          <a:ln w="50800" cap="sq" cmpd="dbl">
            <a:noFill/>
            <a:miter lim="800000"/>
          </a:ln>
          <a:effectLst/>
        </p:spPr>
      </p:pic>
      <p:pic>
        <p:nvPicPr>
          <p:cNvPr id="5" name="Рисунок 5" descr="Изображение выглядит как текст, дерево, человек&#10;&#10;Автоматически созданное описание">
            <a:extLst>
              <a:ext uri="{FF2B5EF4-FFF2-40B4-BE49-F238E27FC236}">
                <a16:creationId xmlns:a16="http://schemas.microsoft.com/office/drawing/2014/main" xmlns="" id="{7883B692-03ED-017A-DBF2-7C0B823AD1F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3665" r="24056" b="-1"/>
          <a:stretch>
            <a:fillRect/>
          </a:stretch>
        </p:blipFill>
        <p:spPr>
          <a:xfrm>
            <a:off x="7895081" y="645517"/>
            <a:ext cx="3374053" cy="3738166"/>
          </a:xfrm>
          <a:custGeom>
            <a:rect l="l" t="t" r="r" b="b"/>
            <a:pathLst>
              <a:path w="3374052" h="3738165">
                <a:moveTo>
                  <a:pt x="0" y="0"/>
                </a:moveTo>
                <a:lnTo>
                  <a:pt x="3210321" y="0"/>
                </a:lnTo>
                <a:cubicBezTo>
                  <a:pt x="3300748" y="0"/>
                  <a:pt x="3374053" y="73305"/>
                  <a:pt x="3374053" y="163732"/>
                </a:cubicBezTo>
                <a:lnTo>
                  <a:pt x="3374053" y="3574434"/>
                </a:lnTo>
                <a:cubicBezTo>
                  <a:pt x="3374053" y="3664861"/>
                  <a:pt x="3300748" y="3738166"/>
                  <a:pt x="3210321" y="3738166"/>
                </a:cubicBezTo>
                <a:lnTo>
                  <a:pt x="0" y="3738166"/>
                </a:lnTo>
                <a:close/>
              </a:path>
            </a:pathLst>
          </a:custGeom>
          <a:ln w="50800" cap="sq" cmpd="dbl">
            <a:noFill/>
            <a:miter lim="800000"/>
          </a:ln>
          <a:effectLst/>
        </p:spPr>
      </p:pic>
    </p:spTree>
    <p:extLst>
      <p:ext uri="{BB962C8B-B14F-4D97-AF65-F5344CB8AC3E}">
        <p14:creationId xmlns:p14="http://schemas.microsoft.com/office/powerpoint/2010/main" val="36774312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01" name="Group 200">
            <a:extLst>
              <a:ext uri="{FF2B5EF4-FFF2-40B4-BE49-F238E27FC236}">
                <a16:creationId xmlns:a16="http://schemas.microsoft.com/office/drawing/2014/main" xmlns="" id="{590820A0-B14B-4F1C-8DDA-174AC2B1471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 rot="21267604">
            <a:off x="8565602" y="3905595"/>
            <a:ext cx="3639934" cy="3163289"/>
            <a:chOff x="5281603" y="104899"/>
            <a:chExt cx="6910397" cy="6005491"/>
          </a:xfrm>
        </p:grpSpPr>
        <p:sp>
          <p:nvSpPr>
            <p:cNvPr id="202" name="Freeform 98">
              <a:extLst>
                <a:ext uri="{FF2B5EF4-FFF2-40B4-BE49-F238E27FC236}">
                  <a16:creationId xmlns:a16="http://schemas.microsoft.com/office/drawing/2014/main" xmlns="" id="{A0B952A8-34E8-46AE-B7EC-D9FB3BF1EED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5281603" y="104899"/>
              <a:ext cx="6896713" cy="6005491"/>
            </a:xfrm>
            <a:custGeom>
              <a:gdLst>
                <a:gd name="connsiteX0" fmla="*/ 3912717 w 6896713"/>
                <a:gd name="connsiteY0" fmla="*/ 0 h 6005491"/>
                <a:gd name="connsiteX1" fmla="*/ 6679426 w 6896713"/>
                <a:gd name="connsiteY1" fmla="*/ 1146008 h 6005491"/>
                <a:gd name="connsiteX2" fmla="*/ 6896713 w 6896713"/>
                <a:gd name="connsiteY2" fmla="*/ 1385085 h 6005491"/>
                <a:gd name="connsiteX3" fmla="*/ 6896713 w 6896713"/>
                <a:gd name="connsiteY3" fmla="*/ 1431256 h 6005491"/>
                <a:gd name="connsiteX4" fmla="*/ 6657442 w 6896713"/>
                <a:gd name="connsiteY4" fmla="*/ 1167992 h 6005491"/>
                <a:gd name="connsiteX5" fmla="*/ 3912717 w 6896713"/>
                <a:gd name="connsiteY5" fmla="*/ 31089 h 6005491"/>
                <a:gd name="connsiteX6" fmla="*/ 31089 w 6896713"/>
                <a:gd name="connsiteY6" fmla="*/ 3912717 h 6005491"/>
                <a:gd name="connsiteX7" fmla="*/ 593046 w 6896713"/>
                <a:gd name="connsiteY7" fmla="*/ 5925483 h 6005491"/>
                <a:gd name="connsiteX8" fmla="*/ 633874 w 6896713"/>
                <a:gd name="connsiteY8" fmla="*/ 5989169 h 6005491"/>
                <a:gd name="connsiteX9" fmla="*/ 607415 w 6896713"/>
                <a:gd name="connsiteY9" fmla="*/ 6005491 h 6005491"/>
                <a:gd name="connsiteX10" fmla="*/ 566458 w 6896713"/>
                <a:gd name="connsiteY10" fmla="*/ 5941603 h 6005491"/>
                <a:gd name="connsiteX11" fmla="*/ 0 w 6896713"/>
                <a:gd name="connsiteY11" fmla="*/ 3912717 h 6005491"/>
                <a:gd name="connsiteX12" fmla="*/ 3912717 w 6896713"/>
                <a:gd name="connsiteY12" fmla="*/ 0 h 600549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96713" h="6005491">
                  <a:moveTo>
                    <a:pt x="3912717" y="0"/>
                  </a:moveTo>
                  <a:cubicBezTo>
                    <a:pt x="4993184" y="0"/>
                    <a:pt x="5971363" y="437946"/>
                    <a:pt x="6679426" y="1146008"/>
                  </a:cubicBezTo>
                  <a:lnTo>
                    <a:pt x="6896713" y="1385085"/>
                  </a:lnTo>
                  <a:lnTo>
                    <a:pt x="6896713" y="1431256"/>
                  </a:lnTo>
                  <a:lnTo>
                    <a:pt x="6657442" y="1167992"/>
                  </a:lnTo>
                  <a:cubicBezTo>
                    <a:pt x="5955006" y="465555"/>
                    <a:pt x="4984599" y="31089"/>
                    <a:pt x="3912717" y="31089"/>
                  </a:cubicBezTo>
                  <a:cubicBezTo>
                    <a:pt x="1768953" y="31089"/>
                    <a:pt x="31089" y="1768953"/>
                    <a:pt x="31089" y="3912717"/>
                  </a:cubicBezTo>
                  <a:cubicBezTo>
                    <a:pt x="31089" y="4649636"/>
                    <a:pt x="236442" y="5338592"/>
                    <a:pt x="593046" y="5925483"/>
                  </a:cubicBezTo>
                  <a:lnTo>
                    <a:pt x="633874" y="5989169"/>
                  </a:lnTo>
                  <a:lnTo>
                    <a:pt x="607415" y="6005491"/>
                  </a:lnTo>
                  <a:lnTo>
                    <a:pt x="566458" y="5941603"/>
                  </a:lnTo>
                  <a:cubicBezTo>
                    <a:pt x="206998" y="5350013"/>
                    <a:pt x="0" y="4655538"/>
                    <a:pt x="0" y="3912717"/>
                  </a:cubicBezTo>
                  <a:cubicBezTo>
                    <a:pt x="0" y="1751783"/>
                    <a:pt x="1751783" y="0"/>
                    <a:pt x="3912717" y="0"/>
                  </a:cubicBezTo>
                  <a:close/>
                </a:path>
              </a:pathLst>
            </a:custGeom>
            <a:solidFill>
              <a:srgbClr val="FFFFFF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03" name="Group 202">
              <a:extLst>
                <a:ext uri="{FF2B5EF4-FFF2-40B4-BE49-F238E27FC236}">
                  <a16:creationId xmlns:a16="http://schemas.microsoft.com/office/drawing/2014/main" xmlns="" id="{77C0821D-1BFC-498C-BEE4-6CE6B6B2C43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GrpSpPr>
          <p:grpSpPr>
            <a:xfrm>
              <a:off x="5516018" y="331504"/>
              <a:ext cx="6675982" cy="5235326"/>
              <a:chOff x="5516018" y="331504"/>
              <a:chExt cx="6675982" cy="5235326"/>
            </a:xfrm>
          </p:grpSpPr>
          <p:cxnSp>
            <p:nvCxnSpPr>
              <p:cNvPr id="204" name="Straight Connector 203">
                <a:extLst>
                  <a:ext uri="{FF2B5EF4-FFF2-40B4-BE49-F238E27FC236}">
                    <a16:creationId xmlns:a16="http://schemas.microsoft.com/office/drawing/2014/main" xmlns="" id="{8CAE6635-A640-4DF6-8A57-8989A6B7B8A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flipH="1">
                <a:off x="9266830" y="3315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Straight Connector 204">
                <a:extLst>
                  <a:ext uri="{FF2B5EF4-FFF2-40B4-BE49-F238E27FC236}">
                    <a16:creationId xmlns:a16="http://schemas.microsoft.com/office/drawing/2014/main" xmlns="" id="{BA16D7B4-883D-4B71-A28E-8BDCD687E8C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20000" flipH="1">
                <a:off x="9408861" y="3383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Straight Connector 205">
                <a:extLst>
                  <a:ext uri="{FF2B5EF4-FFF2-40B4-BE49-F238E27FC236}">
                    <a16:creationId xmlns:a16="http://schemas.microsoft.com/office/drawing/2014/main" xmlns="" id="{B72A9B10-2C9E-4DDF-8C99-874229A492B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40000" flipH="1">
                <a:off x="9551700" y="34763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7" name="Straight Connector 206">
                <a:extLst>
                  <a:ext uri="{FF2B5EF4-FFF2-40B4-BE49-F238E27FC236}">
                    <a16:creationId xmlns:a16="http://schemas.microsoft.com/office/drawing/2014/main" xmlns="" id="{6EF75B38-CC94-4DE1-A968-D9E320A9268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360000" flipH="1">
                <a:off x="9688748" y="36808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8" name="Straight Connector 207">
                <a:extLst>
                  <a:ext uri="{FF2B5EF4-FFF2-40B4-BE49-F238E27FC236}">
                    <a16:creationId xmlns:a16="http://schemas.microsoft.com/office/drawing/2014/main" xmlns="" id="{F0E9350D-D958-4D62-8379-58ADFF954517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540000" flipH="1">
                <a:off x="9824866" y="38922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9" name="Straight Connector 208">
                <a:extLst>
                  <a:ext uri="{FF2B5EF4-FFF2-40B4-BE49-F238E27FC236}">
                    <a16:creationId xmlns:a16="http://schemas.microsoft.com/office/drawing/2014/main" xmlns="" id="{61CA4590-01F5-4F10-A727-F0EE16FD3E07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660000" flipH="1">
                <a:off x="9966867" y="41754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0" name="Straight Connector 209">
                <a:extLst>
                  <a:ext uri="{FF2B5EF4-FFF2-40B4-BE49-F238E27FC236}">
                    <a16:creationId xmlns:a16="http://schemas.microsoft.com/office/drawing/2014/main" xmlns="" id="{34D2BBC3-F36B-4D06-BCA7-F71AD669802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780000" flipH="1">
                <a:off x="10104425" y="4458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1" name="Straight Connector 210">
                <a:extLst>
                  <a:ext uri="{FF2B5EF4-FFF2-40B4-BE49-F238E27FC236}">
                    <a16:creationId xmlns:a16="http://schemas.microsoft.com/office/drawing/2014/main" xmlns="" id="{09AD5E0B-9B13-4228-A23D-83F17DD01A1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900000" flipH="1">
                <a:off x="10240513" y="47948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2" name="Straight Connector 211">
                <a:extLst>
                  <a:ext uri="{FF2B5EF4-FFF2-40B4-BE49-F238E27FC236}">
                    <a16:creationId xmlns:a16="http://schemas.microsoft.com/office/drawing/2014/main" xmlns="" id="{3E153321-B19E-4FA5-8A22-05A91F2AC43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080000" flipH="1">
                <a:off x="10373882" y="52435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3" name="Straight Connector 212">
                <a:extLst>
                  <a:ext uri="{FF2B5EF4-FFF2-40B4-BE49-F238E27FC236}">
                    <a16:creationId xmlns:a16="http://schemas.microsoft.com/office/drawing/2014/main" xmlns="" id="{8CB9B077-591C-4298-888F-32BB6D0AB6A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200000" flipH="1">
                <a:off x="10505632" y="570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4" name="Straight Connector 213">
                <a:extLst>
                  <a:ext uri="{FF2B5EF4-FFF2-40B4-BE49-F238E27FC236}">
                    <a16:creationId xmlns:a16="http://schemas.microsoft.com/office/drawing/2014/main" xmlns="" id="{F6FAFF7A-3D2E-40E1-961C-C2875D67D35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320000" flipH="1">
                <a:off x="10637382" y="62134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5" name="Straight Connector 214">
                <a:extLst>
                  <a:ext uri="{FF2B5EF4-FFF2-40B4-BE49-F238E27FC236}">
                    <a16:creationId xmlns:a16="http://schemas.microsoft.com/office/drawing/2014/main" xmlns="" id="{37AB21FA-AE5F-4714-968F-356DEE791F5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440000" flipH="1">
                <a:off x="10760965" y="69043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6" name="Straight Connector 215">
                <a:extLst>
                  <a:ext uri="{FF2B5EF4-FFF2-40B4-BE49-F238E27FC236}">
                    <a16:creationId xmlns:a16="http://schemas.microsoft.com/office/drawing/2014/main" xmlns="" id="{6A657826-1C0D-47DD-9B11-E93A32B64C3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620000" flipH="1">
                <a:off x="10888991" y="755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7" name="Straight Connector 216">
                <a:extLst>
                  <a:ext uri="{FF2B5EF4-FFF2-40B4-BE49-F238E27FC236}">
                    <a16:creationId xmlns:a16="http://schemas.microsoft.com/office/drawing/2014/main" xmlns="" id="{C0DC7092-7C59-441C-9840-7163FAB2D60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740000" flipH="1">
                <a:off x="11010193" y="81974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" name="Straight Connector 217">
                <a:extLst>
                  <a:ext uri="{FF2B5EF4-FFF2-40B4-BE49-F238E27FC236}">
                    <a16:creationId xmlns:a16="http://schemas.microsoft.com/office/drawing/2014/main" xmlns="" id="{356E4341-2683-4149-A265-F498A3B79AA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860000" flipH="1">
                <a:off x="11129014" y="89566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9" name="Straight Connector 218">
                <a:extLst>
                  <a:ext uri="{FF2B5EF4-FFF2-40B4-BE49-F238E27FC236}">
                    <a16:creationId xmlns:a16="http://schemas.microsoft.com/office/drawing/2014/main" xmlns="" id="{12D68886-7F13-46BC-9D15-BAF1B45EC3E5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980000" flipH="1">
                <a:off x="11249872" y="968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0" name="Straight Connector 219">
                <a:extLst>
                  <a:ext uri="{FF2B5EF4-FFF2-40B4-BE49-F238E27FC236}">
                    <a16:creationId xmlns:a16="http://schemas.microsoft.com/office/drawing/2014/main" xmlns="" id="{B17C4A21-61C9-400C-B013-440B0338B67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160000" flipH="1">
                <a:off x="11366875" y="10480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1" name="Straight Connector 220">
                <a:extLst>
                  <a:ext uri="{FF2B5EF4-FFF2-40B4-BE49-F238E27FC236}">
                    <a16:creationId xmlns:a16="http://schemas.microsoft.com/office/drawing/2014/main" xmlns="" id="{FDB85B97-7A10-452C-95EB-4CBC73A7292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280000" flipH="1">
                <a:off x="11474058" y="11315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" name="Straight Connector 221">
                <a:extLst>
                  <a:ext uri="{FF2B5EF4-FFF2-40B4-BE49-F238E27FC236}">
                    <a16:creationId xmlns:a16="http://schemas.microsoft.com/office/drawing/2014/main" xmlns="" id="{C5A1D773-A4DC-4A3D-BB9D-E056BAC3B7A5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400000" flipH="1">
                <a:off x="11583303" y="122179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3" name="Straight Connector 222">
                <a:extLst>
                  <a:ext uri="{FF2B5EF4-FFF2-40B4-BE49-F238E27FC236}">
                    <a16:creationId xmlns:a16="http://schemas.microsoft.com/office/drawing/2014/main" xmlns="" id="{9A7184E7-1D5B-4687-8ADC-B776C1EFB28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520000" flipH="1">
                <a:off x="11685344" y="132177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4" name="Straight Connector 223">
                <a:extLst>
                  <a:ext uri="{FF2B5EF4-FFF2-40B4-BE49-F238E27FC236}">
                    <a16:creationId xmlns:a16="http://schemas.microsoft.com/office/drawing/2014/main" xmlns="" id="{332D3DC5-864B-4B44-9E09-2FE1AD048A58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700000" flipH="1">
                <a:off x="11787704" y="14176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5" name="Straight Connector 224">
                <a:extLst>
                  <a:ext uri="{FF2B5EF4-FFF2-40B4-BE49-F238E27FC236}">
                    <a16:creationId xmlns:a16="http://schemas.microsoft.com/office/drawing/2014/main" xmlns="" id="{50DB5CCD-3BBF-45CE-B561-4579A82BD05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820000" flipH="1">
                <a:off x="11880859" y="15179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6" name="Straight Connector 225">
                <a:extLst>
                  <a:ext uri="{FF2B5EF4-FFF2-40B4-BE49-F238E27FC236}">
                    <a16:creationId xmlns:a16="http://schemas.microsoft.com/office/drawing/2014/main" xmlns="" id="{81DD1944-44B9-4A99-A105-7C364538CAC5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940000" flipH="1">
                <a:off x="11969252" y="162743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7" name="Straight Connector 226">
                <a:extLst>
                  <a:ext uri="{FF2B5EF4-FFF2-40B4-BE49-F238E27FC236}">
                    <a16:creationId xmlns:a16="http://schemas.microsoft.com/office/drawing/2014/main" xmlns="" id="{45ACDF35-7550-4E16-9914-613447CC0FF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3060000" flipH="1">
                <a:off x="12062016" y="173601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8" name="Straight Connector 227">
                <a:extLst>
                  <a:ext uri="{FF2B5EF4-FFF2-40B4-BE49-F238E27FC236}">
                    <a16:creationId xmlns:a16="http://schemas.microsoft.com/office/drawing/2014/main" xmlns="" id="{3BE9C83A-DEB3-4D63-A163-8223B6814065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flipH="1">
                <a:off x="12074680" y="1910249"/>
                <a:ext cx="117320" cy="82912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9" name="Straight Connector 228">
                <a:extLst>
                  <a:ext uri="{FF2B5EF4-FFF2-40B4-BE49-F238E27FC236}">
                    <a16:creationId xmlns:a16="http://schemas.microsoft.com/office/drawing/2014/main" xmlns="" id="{76FFC901-4314-4DC8-BCF5-34E1ACC591C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flipH="1">
                <a:off x="12149943" y="2083594"/>
                <a:ext cx="39676" cy="21436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0" name="Straight Connector 229">
                <a:extLst>
                  <a:ext uri="{FF2B5EF4-FFF2-40B4-BE49-F238E27FC236}">
                    <a16:creationId xmlns:a16="http://schemas.microsoft.com/office/drawing/2014/main" xmlns="" id="{5ACA1D64-7220-4CB4-9BF1-69B45B4822A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180000" flipH="1">
                <a:off x="9127990" y="33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1" name="Straight Connector 230">
                <a:extLst>
                  <a:ext uri="{FF2B5EF4-FFF2-40B4-BE49-F238E27FC236}">
                    <a16:creationId xmlns:a16="http://schemas.microsoft.com/office/drawing/2014/main" xmlns="" id="{E565C435-F20D-4ACD-921E-A46F19D671B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00000" flipH="1">
                <a:off x="8987576" y="33663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2" name="Straight Connector 231">
                <a:extLst>
                  <a:ext uri="{FF2B5EF4-FFF2-40B4-BE49-F238E27FC236}">
                    <a16:creationId xmlns:a16="http://schemas.microsoft.com/office/drawing/2014/main" xmlns="" id="{988848F1-0711-4763-BC8B-76970B5C860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420000" flipH="1">
                <a:off x="8844859" y="35117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3" name="Straight Connector 232">
                <a:extLst>
                  <a:ext uri="{FF2B5EF4-FFF2-40B4-BE49-F238E27FC236}">
                    <a16:creationId xmlns:a16="http://schemas.microsoft.com/office/drawing/2014/main" xmlns="" id="{CF1F2F9F-1FE7-4945-95B9-09731BE95495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40000" flipH="1">
                <a:off x="8706904" y="3657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4" name="Straight Connector 233">
                <a:extLst>
                  <a:ext uri="{FF2B5EF4-FFF2-40B4-BE49-F238E27FC236}">
                    <a16:creationId xmlns:a16="http://schemas.microsoft.com/office/drawing/2014/main" xmlns="" id="{FD030805-517F-4B88-A49B-B0E89A0A9CF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720000" flipH="1">
                <a:off x="8568008" y="3878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5" name="Straight Connector 234">
                <a:extLst>
                  <a:ext uri="{FF2B5EF4-FFF2-40B4-BE49-F238E27FC236}">
                    <a16:creationId xmlns:a16="http://schemas.microsoft.com/office/drawing/2014/main" xmlns="" id="{A51D02D9-7DCC-42F6-BBD4-62F841ED4282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840000" flipH="1">
                <a:off x="8429112" y="4100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6" name="Straight Connector 235">
                <a:extLst>
                  <a:ext uri="{FF2B5EF4-FFF2-40B4-BE49-F238E27FC236}">
                    <a16:creationId xmlns:a16="http://schemas.microsoft.com/office/drawing/2014/main" xmlns="" id="{70B07484-4B4C-4B4E-9841-E455CCF19FC2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960000" flipH="1">
                <a:off x="8294968" y="4462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7" name="Straight Connector 236">
                <a:extLst>
                  <a:ext uri="{FF2B5EF4-FFF2-40B4-BE49-F238E27FC236}">
                    <a16:creationId xmlns:a16="http://schemas.microsoft.com/office/drawing/2014/main" xmlns="" id="{3183CA18-F3C2-4329-AC85-63B53C6A635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1080000" flipH="1">
                <a:off x="8160824" y="48237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8" name="Straight Connector 237">
                <a:extLst>
                  <a:ext uri="{FF2B5EF4-FFF2-40B4-BE49-F238E27FC236}">
                    <a16:creationId xmlns:a16="http://schemas.microsoft.com/office/drawing/2014/main" xmlns="" id="{5F40AEE3-A69A-4F08-95EC-D4427E246122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1260000" flipH="1">
                <a:off x="8027689" y="53184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9" name="Straight Connector 238">
                <a:extLst>
                  <a:ext uri="{FF2B5EF4-FFF2-40B4-BE49-F238E27FC236}">
                    <a16:creationId xmlns:a16="http://schemas.microsoft.com/office/drawing/2014/main" xmlns="" id="{192C26C7-E36B-4C29-9C8B-963C7C350DF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1380000" flipH="1">
                <a:off x="7894554" y="58132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0" name="Straight Connector 239">
                <a:extLst>
                  <a:ext uri="{FF2B5EF4-FFF2-40B4-BE49-F238E27FC236}">
                    <a16:creationId xmlns:a16="http://schemas.microsoft.com/office/drawing/2014/main" xmlns="" id="{EA2AB60F-895F-49A6-A514-5EDE49E67C15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1500000" flipH="1">
                <a:off x="7761419" y="63079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1" name="Straight Connector 240">
                <a:extLst>
                  <a:ext uri="{FF2B5EF4-FFF2-40B4-BE49-F238E27FC236}">
                    <a16:creationId xmlns:a16="http://schemas.microsoft.com/office/drawing/2014/main" xmlns="" id="{2A53213F-862F-474E-9DE6-F06F3F344CC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1620000" flipH="1">
                <a:off x="7636645" y="6898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2" name="Straight Connector 241">
                <a:extLst>
                  <a:ext uri="{FF2B5EF4-FFF2-40B4-BE49-F238E27FC236}">
                    <a16:creationId xmlns:a16="http://schemas.microsoft.com/office/drawing/2014/main" xmlns="" id="{8D556880-E892-4297-B930-959E868A1FE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1800000" flipH="1">
                <a:off x="7511871" y="75119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3" name="Straight Connector 242">
                <a:extLst>
                  <a:ext uri="{FF2B5EF4-FFF2-40B4-BE49-F238E27FC236}">
                    <a16:creationId xmlns:a16="http://schemas.microsoft.com/office/drawing/2014/main" xmlns="" id="{F786BA14-25A0-4244-92EE-40B324E3236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1920000" flipH="1">
                <a:off x="7387899" y="81977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4" name="Straight Connector 243">
                <a:extLst>
                  <a:ext uri="{FF2B5EF4-FFF2-40B4-BE49-F238E27FC236}">
                    <a16:creationId xmlns:a16="http://schemas.microsoft.com/office/drawing/2014/main" xmlns="" id="{54A8FE26-68CA-4ED2-AC18-175CCD3855C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2040000" flipH="1">
                <a:off x="7268530" y="8931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5" name="Straight Connector 244">
                <a:extLst>
                  <a:ext uri="{FF2B5EF4-FFF2-40B4-BE49-F238E27FC236}">
                    <a16:creationId xmlns:a16="http://schemas.microsoft.com/office/drawing/2014/main" xmlns="" id="{A02032B0-7225-492F-A909-4A5FA8B1CA7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2160000" flipH="1">
                <a:off x="7152030" y="9765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6" name="Straight Connector 245">
                <a:extLst>
                  <a:ext uri="{FF2B5EF4-FFF2-40B4-BE49-F238E27FC236}">
                    <a16:creationId xmlns:a16="http://schemas.microsoft.com/office/drawing/2014/main" xmlns="" id="{1AA3885E-E420-40C5-8B05-E5167027DD3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2340000" flipH="1">
                <a:off x="7041695" y="10600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7" name="Straight Connector 246">
                <a:extLst>
                  <a:ext uri="{FF2B5EF4-FFF2-40B4-BE49-F238E27FC236}">
                    <a16:creationId xmlns:a16="http://schemas.microsoft.com/office/drawing/2014/main" xmlns="" id="{DA973D3B-A048-46C9-8DA7-6792F2F949F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2460000" flipH="1">
                <a:off x="6931360" y="114346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8" name="Straight Connector 247">
                <a:extLst>
                  <a:ext uri="{FF2B5EF4-FFF2-40B4-BE49-F238E27FC236}">
                    <a16:creationId xmlns:a16="http://schemas.microsoft.com/office/drawing/2014/main" xmlns="" id="{7BAEE237-4C03-4C0B-9951-EB14A53620C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2580000" flipH="1">
                <a:off x="6819070" y="123586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9" name="Straight Connector 248">
                <a:extLst>
                  <a:ext uri="{FF2B5EF4-FFF2-40B4-BE49-F238E27FC236}">
                    <a16:creationId xmlns:a16="http://schemas.microsoft.com/office/drawing/2014/main" xmlns="" id="{4E1D87A6-7BC8-4BD7-A2B9-B64555B750B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2700000" flipH="1">
                <a:off x="6721359" y="133274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0" name="Straight Connector 249">
                <a:extLst>
                  <a:ext uri="{FF2B5EF4-FFF2-40B4-BE49-F238E27FC236}">
                    <a16:creationId xmlns:a16="http://schemas.microsoft.com/office/drawing/2014/main" xmlns="" id="{617DFB34-0FF3-45E0-86D1-14367FD4E16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2880000" flipH="1">
                <a:off x="6617467" y="1429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1" name="Straight Connector 250">
                <a:extLst>
                  <a:ext uri="{FF2B5EF4-FFF2-40B4-BE49-F238E27FC236}">
                    <a16:creationId xmlns:a16="http://schemas.microsoft.com/office/drawing/2014/main" xmlns="" id="{FB72F8F4-90B4-4099-B7E7-4F060A017DC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000000" flipH="1">
                <a:off x="6520032" y="15272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2" name="Straight Connector 251">
                <a:extLst>
                  <a:ext uri="{FF2B5EF4-FFF2-40B4-BE49-F238E27FC236}">
                    <a16:creationId xmlns:a16="http://schemas.microsoft.com/office/drawing/2014/main" xmlns="" id="{59A58548-CA86-4B09-9534-0B9F46F1C61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120000" flipH="1">
                <a:off x="6429579" y="16416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3" name="Straight Connector 252">
                <a:extLst>
                  <a:ext uri="{FF2B5EF4-FFF2-40B4-BE49-F238E27FC236}">
                    <a16:creationId xmlns:a16="http://schemas.microsoft.com/office/drawing/2014/main" xmlns="" id="{1395729B-8C0E-41B8-B3ED-3E25B3289D68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240000" flipH="1">
                <a:off x="6340532" y="1750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4" name="Straight Connector 253">
                <a:extLst>
                  <a:ext uri="{FF2B5EF4-FFF2-40B4-BE49-F238E27FC236}">
                    <a16:creationId xmlns:a16="http://schemas.microsoft.com/office/drawing/2014/main" xmlns="" id="{A3910024-5A98-44CB-96D6-6F18BEE2B1C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420000" flipH="1">
                <a:off x="6261757" y="18601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5" name="Straight Connector 254">
                <a:extLst>
                  <a:ext uri="{FF2B5EF4-FFF2-40B4-BE49-F238E27FC236}">
                    <a16:creationId xmlns:a16="http://schemas.microsoft.com/office/drawing/2014/main" xmlns="" id="{271B185B-BD9C-4F33-A1CA-8053DC4F18F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540000" flipH="1">
                <a:off x="6184144" y="19796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6" name="Straight Connector 255">
                <a:extLst>
                  <a:ext uri="{FF2B5EF4-FFF2-40B4-BE49-F238E27FC236}">
                    <a16:creationId xmlns:a16="http://schemas.microsoft.com/office/drawing/2014/main" xmlns="" id="{7D04AC18-163B-4734-89C3-160679520D6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660000" flipH="1">
                <a:off x="6106531" y="20990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7" name="Straight Connector 256">
                <a:extLst>
                  <a:ext uri="{FF2B5EF4-FFF2-40B4-BE49-F238E27FC236}">
                    <a16:creationId xmlns:a16="http://schemas.microsoft.com/office/drawing/2014/main" xmlns="" id="{F08A3168-5207-4A96-AF77-4442A6DD406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780000" flipH="1">
                <a:off x="6043206" y="222255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8" name="Straight Connector 257">
                <a:extLst>
                  <a:ext uri="{FF2B5EF4-FFF2-40B4-BE49-F238E27FC236}">
                    <a16:creationId xmlns:a16="http://schemas.microsoft.com/office/drawing/2014/main" xmlns="" id="{F103104E-3B79-4584-BC67-1617345678C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960000" flipH="1">
                <a:off x="5978913" y="234430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9" name="Straight Connector 258">
                <a:extLst>
                  <a:ext uri="{FF2B5EF4-FFF2-40B4-BE49-F238E27FC236}">
                    <a16:creationId xmlns:a16="http://schemas.microsoft.com/office/drawing/2014/main" xmlns="" id="{DAE2661F-465D-44F7-832A-93816854D492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4080000" flipH="1">
                <a:off x="5912438" y="24706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0" name="Straight Connector 259">
                <a:extLst>
                  <a:ext uri="{FF2B5EF4-FFF2-40B4-BE49-F238E27FC236}">
                    <a16:creationId xmlns:a16="http://schemas.microsoft.com/office/drawing/2014/main" xmlns="" id="{26351CA6-C76B-4C66-9378-C385BBE4023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4200000" flipH="1">
                <a:off x="5858875" y="260092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1" name="Straight Connector 260">
                <a:extLst>
                  <a:ext uri="{FF2B5EF4-FFF2-40B4-BE49-F238E27FC236}">
                    <a16:creationId xmlns:a16="http://schemas.microsoft.com/office/drawing/2014/main" xmlns="" id="{242756B9-0921-4B55-B129-1C794D4FDA7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4320000" flipH="1">
                <a:off x="5808182" y="273404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2" name="Straight Connector 261">
                <a:extLst>
                  <a:ext uri="{FF2B5EF4-FFF2-40B4-BE49-F238E27FC236}">
                    <a16:creationId xmlns:a16="http://schemas.microsoft.com/office/drawing/2014/main" xmlns="" id="{737841ED-C77C-4824-BBDB-A4AD5CC4C77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4500000" flipH="1">
                <a:off x="5773263" y="28668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3" name="Straight Connector 262">
                <a:extLst>
                  <a:ext uri="{FF2B5EF4-FFF2-40B4-BE49-F238E27FC236}">
                    <a16:creationId xmlns:a16="http://schemas.microsoft.com/office/drawing/2014/main" xmlns="" id="{04E74C45-8542-46B2-AAA4-9749090683F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4620000" flipH="1">
                <a:off x="5735963" y="300206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4" name="Straight Connector 263">
                <a:extLst>
                  <a:ext uri="{FF2B5EF4-FFF2-40B4-BE49-F238E27FC236}">
                    <a16:creationId xmlns:a16="http://schemas.microsoft.com/office/drawing/2014/main" xmlns="" id="{2B975665-5AAD-40D4-AC00-1047ED6593E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4740000" flipH="1">
                <a:off x="5700105" y="31389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5" name="Straight Connector 264">
                <a:extLst>
                  <a:ext uri="{FF2B5EF4-FFF2-40B4-BE49-F238E27FC236}">
                    <a16:creationId xmlns:a16="http://schemas.microsoft.com/office/drawing/2014/main" xmlns="" id="{B046CFA9-FF2B-4D62-8063-8D68FF480177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4860000" flipH="1">
                <a:off x="5665939" y="327548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6" name="Straight Connector 265">
                <a:extLst>
                  <a:ext uri="{FF2B5EF4-FFF2-40B4-BE49-F238E27FC236}">
                    <a16:creationId xmlns:a16="http://schemas.microsoft.com/office/drawing/2014/main" xmlns="" id="{E50C0FC6-86F2-4AAC-9174-25FB83DA6F9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040000" flipH="1">
                <a:off x="5644476" y="341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7" name="Straight Connector 266">
                <a:extLst>
                  <a:ext uri="{FF2B5EF4-FFF2-40B4-BE49-F238E27FC236}">
                    <a16:creationId xmlns:a16="http://schemas.microsoft.com/office/drawing/2014/main" xmlns="" id="{88652921-868F-4CCF-B70C-034DAD2E76D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160000" flipH="1">
                <a:off x="5626530" y="3554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8" name="Straight Connector 267">
                <a:extLst>
                  <a:ext uri="{FF2B5EF4-FFF2-40B4-BE49-F238E27FC236}">
                    <a16:creationId xmlns:a16="http://schemas.microsoft.com/office/drawing/2014/main" xmlns="" id="{02A55E7D-1C8A-4438-A99F-3ACAC87A774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280000" flipH="1">
                <a:off x="5616429" y="36918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9" name="Straight Connector 268">
                <a:extLst>
                  <a:ext uri="{FF2B5EF4-FFF2-40B4-BE49-F238E27FC236}">
                    <a16:creationId xmlns:a16="http://schemas.microsoft.com/office/drawing/2014/main" xmlns="" id="{43610C07-2EF7-4475-AF6C-9CA4C0645F5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400000" flipH="1">
                <a:off x="5611319" y="38353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0" name="Straight Connector 269">
                <a:extLst>
                  <a:ext uri="{FF2B5EF4-FFF2-40B4-BE49-F238E27FC236}">
                    <a16:creationId xmlns:a16="http://schemas.microsoft.com/office/drawing/2014/main" xmlns="" id="{B17D69AF-D03D-4514-A534-475B1759126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580000" flipH="1">
                <a:off x="5608540" y="397572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1" name="Straight Connector 270">
                <a:extLst>
                  <a:ext uri="{FF2B5EF4-FFF2-40B4-BE49-F238E27FC236}">
                    <a16:creationId xmlns:a16="http://schemas.microsoft.com/office/drawing/2014/main" xmlns="" id="{570FDC14-72EE-470D-876E-651741365825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700000" flipH="1">
                <a:off x="5605761" y="41160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2" name="Straight Connector 271">
                <a:extLst>
                  <a:ext uri="{FF2B5EF4-FFF2-40B4-BE49-F238E27FC236}">
                    <a16:creationId xmlns:a16="http://schemas.microsoft.com/office/drawing/2014/main" xmlns="" id="{8BEAC2A8-991D-4B96-ABE3-9A32625B2225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820000" flipH="1">
                <a:off x="5624195" y="425421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3" name="Straight Connector 272">
                <a:extLst>
                  <a:ext uri="{FF2B5EF4-FFF2-40B4-BE49-F238E27FC236}">
                    <a16:creationId xmlns:a16="http://schemas.microsoft.com/office/drawing/2014/main" xmlns="" id="{E4FDD02D-2AD2-4A6C-BBC9-15591F457B8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940000" flipH="1">
                <a:off x="5642629" y="43923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4" name="Straight Connector 273">
                <a:extLst>
                  <a:ext uri="{FF2B5EF4-FFF2-40B4-BE49-F238E27FC236}">
                    <a16:creationId xmlns:a16="http://schemas.microsoft.com/office/drawing/2014/main" xmlns="" id="{F6844DDA-5D96-4DEA-A208-28BBA359011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6120000" flipH="1">
                <a:off x="5654818" y="45363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5" name="Straight Connector 274">
                <a:extLst>
                  <a:ext uri="{FF2B5EF4-FFF2-40B4-BE49-F238E27FC236}">
                    <a16:creationId xmlns:a16="http://schemas.microsoft.com/office/drawing/2014/main" xmlns="" id="{A96F2E86-56F4-4B0C-8D83-55D2865C87B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6240000" flipH="1">
                <a:off x="5684446" y="467136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6" name="Straight Connector 275">
                <a:extLst>
                  <a:ext uri="{FF2B5EF4-FFF2-40B4-BE49-F238E27FC236}">
                    <a16:creationId xmlns:a16="http://schemas.microsoft.com/office/drawing/2014/main" xmlns="" id="{C193D075-DE33-4AD6-937B-FC2912872EE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6360000" flipH="1">
                <a:off x="5714074" y="48087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7" name="Straight Connector 276">
                <a:extLst>
                  <a:ext uri="{FF2B5EF4-FFF2-40B4-BE49-F238E27FC236}">
                    <a16:creationId xmlns:a16="http://schemas.microsoft.com/office/drawing/2014/main" xmlns="" id="{B59EA056-638E-430D-AE76-796F1ED38BD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6480000" flipH="1">
                <a:off x="5748464" y="49484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8" name="Straight Connector 277">
                <a:extLst>
                  <a:ext uri="{FF2B5EF4-FFF2-40B4-BE49-F238E27FC236}">
                    <a16:creationId xmlns:a16="http://schemas.microsoft.com/office/drawing/2014/main" xmlns="" id="{8D75FB12-06AB-46A1-BFE4-D16F35625CB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6660000" flipH="1">
                <a:off x="5792091" y="507760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9" name="Straight Connector 278">
                <a:extLst>
                  <a:ext uri="{FF2B5EF4-FFF2-40B4-BE49-F238E27FC236}">
                    <a16:creationId xmlns:a16="http://schemas.microsoft.com/office/drawing/2014/main" xmlns="" id="{351D4855-B924-45D6-A884-31A6BC96308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6780000" flipH="1">
                <a:off x="5847441" y="52112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0" name="Straight Connector 279">
                <a:extLst>
                  <a:ext uri="{FF2B5EF4-FFF2-40B4-BE49-F238E27FC236}">
                    <a16:creationId xmlns:a16="http://schemas.microsoft.com/office/drawing/2014/main" xmlns="" id="{8397D34C-609D-44DB-AFF8-75858A4F313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6900000" flipH="1">
                <a:off x="5900410" y="53424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1" name="Straight Connector 280">
                <a:extLst>
                  <a:ext uri="{FF2B5EF4-FFF2-40B4-BE49-F238E27FC236}">
                    <a16:creationId xmlns:a16="http://schemas.microsoft.com/office/drawing/2014/main" xmlns="" id="{2EA17769-C4B1-4138-875F-A58D5D849792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7020000" flipH="1">
                <a:off x="5955760" y="547369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83" name="Group 282">
            <a:extLst>
              <a:ext uri="{FF2B5EF4-FFF2-40B4-BE49-F238E27FC236}">
                <a16:creationId xmlns:a16="http://schemas.microsoft.com/office/drawing/2014/main" xmlns="" id="{3B02E948-8CD2-4C3C-9E5D-262DAC3C965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 rot="15392607">
            <a:off x="7397406" y="-618857"/>
            <a:ext cx="4915057" cy="4271437"/>
            <a:chOff x="5281603" y="104899"/>
            <a:chExt cx="6910397" cy="6005491"/>
          </a:xfrm>
        </p:grpSpPr>
        <p:sp>
          <p:nvSpPr>
            <p:cNvPr id="284" name="Freeform 17">
              <a:extLst>
                <a:ext uri="{FF2B5EF4-FFF2-40B4-BE49-F238E27FC236}">
                  <a16:creationId xmlns:a16="http://schemas.microsoft.com/office/drawing/2014/main" xmlns="" id="{F8E025EC-8201-4DC5-B858-C2EEA8121D7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5281603" y="104899"/>
              <a:ext cx="6896713" cy="6005491"/>
            </a:xfrm>
            <a:custGeom>
              <a:gdLst>
                <a:gd name="connsiteX0" fmla="*/ 3912717 w 6896713"/>
                <a:gd name="connsiteY0" fmla="*/ 0 h 6005491"/>
                <a:gd name="connsiteX1" fmla="*/ 6679426 w 6896713"/>
                <a:gd name="connsiteY1" fmla="*/ 1146008 h 6005491"/>
                <a:gd name="connsiteX2" fmla="*/ 6896713 w 6896713"/>
                <a:gd name="connsiteY2" fmla="*/ 1385085 h 6005491"/>
                <a:gd name="connsiteX3" fmla="*/ 6896713 w 6896713"/>
                <a:gd name="connsiteY3" fmla="*/ 1431256 h 6005491"/>
                <a:gd name="connsiteX4" fmla="*/ 6657442 w 6896713"/>
                <a:gd name="connsiteY4" fmla="*/ 1167992 h 6005491"/>
                <a:gd name="connsiteX5" fmla="*/ 3912717 w 6896713"/>
                <a:gd name="connsiteY5" fmla="*/ 31089 h 6005491"/>
                <a:gd name="connsiteX6" fmla="*/ 31089 w 6896713"/>
                <a:gd name="connsiteY6" fmla="*/ 3912717 h 6005491"/>
                <a:gd name="connsiteX7" fmla="*/ 593046 w 6896713"/>
                <a:gd name="connsiteY7" fmla="*/ 5925483 h 6005491"/>
                <a:gd name="connsiteX8" fmla="*/ 633874 w 6896713"/>
                <a:gd name="connsiteY8" fmla="*/ 5989169 h 6005491"/>
                <a:gd name="connsiteX9" fmla="*/ 607415 w 6896713"/>
                <a:gd name="connsiteY9" fmla="*/ 6005491 h 6005491"/>
                <a:gd name="connsiteX10" fmla="*/ 566458 w 6896713"/>
                <a:gd name="connsiteY10" fmla="*/ 5941603 h 6005491"/>
                <a:gd name="connsiteX11" fmla="*/ 0 w 6896713"/>
                <a:gd name="connsiteY11" fmla="*/ 3912717 h 6005491"/>
                <a:gd name="connsiteX12" fmla="*/ 3912717 w 6896713"/>
                <a:gd name="connsiteY12" fmla="*/ 0 h 600549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96713" h="6005491">
                  <a:moveTo>
                    <a:pt x="3912717" y="0"/>
                  </a:moveTo>
                  <a:cubicBezTo>
                    <a:pt x="4993184" y="0"/>
                    <a:pt x="5971363" y="437946"/>
                    <a:pt x="6679426" y="1146008"/>
                  </a:cubicBezTo>
                  <a:lnTo>
                    <a:pt x="6896713" y="1385085"/>
                  </a:lnTo>
                  <a:lnTo>
                    <a:pt x="6896713" y="1431256"/>
                  </a:lnTo>
                  <a:lnTo>
                    <a:pt x="6657442" y="1167992"/>
                  </a:lnTo>
                  <a:cubicBezTo>
                    <a:pt x="5955006" y="465555"/>
                    <a:pt x="4984599" y="31089"/>
                    <a:pt x="3912717" y="31089"/>
                  </a:cubicBezTo>
                  <a:cubicBezTo>
                    <a:pt x="1768953" y="31089"/>
                    <a:pt x="31089" y="1768953"/>
                    <a:pt x="31089" y="3912717"/>
                  </a:cubicBezTo>
                  <a:cubicBezTo>
                    <a:pt x="31089" y="4649636"/>
                    <a:pt x="236442" y="5338592"/>
                    <a:pt x="593046" y="5925483"/>
                  </a:cubicBezTo>
                  <a:lnTo>
                    <a:pt x="633874" y="5989169"/>
                  </a:lnTo>
                  <a:lnTo>
                    <a:pt x="607415" y="6005491"/>
                  </a:lnTo>
                  <a:lnTo>
                    <a:pt x="566458" y="5941603"/>
                  </a:lnTo>
                  <a:cubicBezTo>
                    <a:pt x="206998" y="5350013"/>
                    <a:pt x="0" y="4655538"/>
                    <a:pt x="0" y="3912717"/>
                  </a:cubicBezTo>
                  <a:cubicBezTo>
                    <a:pt x="0" y="1751783"/>
                    <a:pt x="1751783" y="0"/>
                    <a:pt x="3912717" y="0"/>
                  </a:cubicBez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85" name="Group 284">
              <a:extLst>
                <a:ext uri="{FF2B5EF4-FFF2-40B4-BE49-F238E27FC236}">
                  <a16:creationId xmlns:a16="http://schemas.microsoft.com/office/drawing/2014/main" xmlns="" id="{5D00349E-7825-4D5D-81A3-6A5FB2D95D8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GrpSpPr>
          <p:grpSpPr>
            <a:xfrm>
              <a:off x="5516018" y="331504"/>
              <a:ext cx="6675982" cy="5235326"/>
              <a:chOff x="5516018" y="331504"/>
              <a:chExt cx="6675982" cy="5235326"/>
            </a:xfrm>
          </p:grpSpPr>
          <p:cxnSp>
            <p:nvCxnSpPr>
              <p:cNvPr id="286" name="Straight Connector 285">
                <a:extLst>
                  <a:ext uri="{FF2B5EF4-FFF2-40B4-BE49-F238E27FC236}">
                    <a16:creationId xmlns:a16="http://schemas.microsoft.com/office/drawing/2014/main" xmlns="" id="{2B0493F4-7EE3-40BC-9693-4C301169767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flipH="1">
                <a:off x="9266830" y="3315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7" name="Straight Connector 286">
                <a:extLst>
                  <a:ext uri="{FF2B5EF4-FFF2-40B4-BE49-F238E27FC236}">
                    <a16:creationId xmlns:a16="http://schemas.microsoft.com/office/drawing/2014/main" xmlns="" id="{05D627BB-BD2B-4E33-837E-94DABD948C1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20000" flipH="1">
                <a:off x="9408861" y="3383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8" name="Straight Connector 287">
                <a:extLst>
                  <a:ext uri="{FF2B5EF4-FFF2-40B4-BE49-F238E27FC236}">
                    <a16:creationId xmlns:a16="http://schemas.microsoft.com/office/drawing/2014/main" xmlns="" id="{0948FD7F-4A95-419F-9592-F1AE43EB39D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40000" flipH="1">
                <a:off x="9551700" y="34763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9" name="Straight Connector 288">
                <a:extLst>
                  <a:ext uri="{FF2B5EF4-FFF2-40B4-BE49-F238E27FC236}">
                    <a16:creationId xmlns:a16="http://schemas.microsoft.com/office/drawing/2014/main" xmlns="" id="{76D13955-7897-45BF-AE8D-F635DE7296B8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360000" flipH="1">
                <a:off x="9688748" y="36808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0" name="Straight Connector 289">
                <a:extLst>
                  <a:ext uri="{FF2B5EF4-FFF2-40B4-BE49-F238E27FC236}">
                    <a16:creationId xmlns:a16="http://schemas.microsoft.com/office/drawing/2014/main" xmlns="" id="{AD38C1DF-38DA-4D6D-AEDD-F23C5310458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540000" flipH="1">
                <a:off x="9824866" y="38922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1" name="Straight Connector 290">
                <a:extLst>
                  <a:ext uri="{FF2B5EF4-FFF2-40B4-BE49-F238E27FC236}">
                    <a16:creationId xmlns:a16="http://schemas.microsoft.com/office/drawing/2014/main" xmlns="" id="{5618B3C8-757B-4262-8325-56E79801FFF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660000" flipH="1">
                <a:off x="9966867" y="41754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2" name="Straight Connector 291">
                <a:extLst>
                  <a:ext uri="{FF2B5EF4-FFF2-40B4-BE49-F238E27FC236}">
                    <a16:creationId xmlns:a16="http://schemas.microsoft.com/office/drawing/2014/main" xmlns="" id="{5BC63D8C-C95A-4588-AEC8-83438699A3A8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780000" flipH="1">
                <a:off x="10104425" y="4458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3" name="Straight Connector 292">
                <a:extLst>
                  <a:ext uri="{FF2B5EF4-FFF2-40B4-BE49-F238E27FC236}">
                    <a16:creationId xmlns:a16="http://schemas.microsoft.com/office/drawing/2014/main" xmlns="" id="{E1EBAFC9-1157-4512-A58B-E8DBDCB0E00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900000" flipH="1">
                <a:off x="10240513" y="47948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4" name="Straight Connector 293">
                <a:extLst>
                  <a:ext uri="{FF2B5EF4-FFF2-40B4-BE49-F238E27FC236}">
                    <a16:creationId xmlns:a16="http://schemas.microsoft.com/office/drawing/2014/main" xmlns="" id="{D5C42AD4-0C0A-44F8-BEF5-76D798BB143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080000" flipH="1">
                <a:off x="10373882" y="52435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5" name="Straight Connector 294">
                <a:extLst>
                  <a:ext uri="{FF2B5EF4-FFF2-40B4-BE49-F238E27FC236}">
                    <a16:creationId xmlns:a16="http://schemas.microsoft.com/office/drawing/2014/main" xmlns="" id="{FA2FDF3F-1D8B-4D7F-9713-D2785051C42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200000" flipH="1">
                <a:off x="10505632" y="570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6" name="Straight Connector 295">
                <a:extLst>
                  <a:ext uri="{FF2B5EF4-FFF2-40B4-BE49-F238E27FC236}">
                    <a16:creationId xmlns:a16="http://schemas.microsoft.com/office/drawing/2014/main" xmlns="" id="{CE5C02B7-5014-410B-A59B-ABA9017C96A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320000" flipH="1">
                <a:off x="10637382" y="62134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7" name="Straight Connector 296">
                <a:extLst>
                  <a:ext uri="{FF2B5EF4-FFF2-40B4-BE49-F238E27FC236}">
                    <a16:creationId xmlns:a16="http://schemas.microsoft.com/office/drawing/2014/main" xmlns="" id="{FA738C92-C3B6-43D5-A718-230FE5A78AE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440000" flipH="1">
                <a:off x="10760965" y="69043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8" name="Straight Connector 297">
                <a:extLst>
                  <a:ext uri="{FF2B5EF4-FFF2-40B4-BE49-F238E27FC236}">
                    <a16:creationId xmlns:a16="http://schemas.microsoft.com/office/drawing/2014/main" xmlns="" id="{A7FDBFA0-A00A-4C49-A38C-5197E28B1E55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620000" flipH="1">
                <a:off x="10888991" y="755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9" name="Straight Connector 298">
                <a:extLst>
                  <a:ext uri="{FF2B5EF4-FFF2-40B4-BE49-F238E27FC236}">
                    <a16:creationId xmlns:a16="http://schemas.microsoft.com/office/drawing/2014/main" xmlns="" id="{162F2930-B81B-47BF-BAB6-6CD862E0AC0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740000" flipH="1">
                <a:off x="11010193" y="81974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0" name="Straight Connector 299">
                <a:extLst>
                  <a:ext uri="{FF2B5EF4-FFF2-40B4-BE49-F238E27FC236}">
                    <a16:creationId xmlns:a16="http://schemas.microsoft.com/office/drawing/2014/main" xmlns="" id="{BDB0E661-1786-4C8B-B4AA-1C46DBB09FB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860000" flipH="1">
                <a:off x="11129014" y="89566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1" name="Straight Connector 300">
                <a:extLst>
                  <a:ext uri="{FF2B5EF4-FFF2-40B4-BE49-F238E27FC236}">
                    <a16:creationId xmlns:a16="http://schemas.microsoft.com/office/drawing/2014/main" xmlns="" id="{EAE039B6-9B91-4DF7-B2E1-BEC620E8AF7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980000" flipH="1">
                <a:off x="11249872" y="968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2" name="Straight Connector 301">
                <a:extLst>
                  <a:ext uri="{FF2B5EF4-FFF2-40B4-BE49-F238E27FC236}">
                    <a16:creationId xmlns:a16="http://schemas.microsoft.com/office/drawing/2014/main" xmlns="" id="{A09B3898-68D4-4032-973C-3297FA2A0B7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160000" flipH="1">
                <a:off x="11366875" y="10480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3" name="Straight Connector 302">
                <a:extLst>
                  <a:ext uri="{FF2B5EF4-FFF2-40B4-BE49-F238E27FC236}">
                    <a16:creationId xmlns:a16="http://schemas.microsoft.com/office/drawing/2014/main" xmlns="" id="{56FDF469-A729-4C34-9A4E-FC7F50FB6EE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280000" flipH="1">
                <a:off x="11474058" y="11315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4" name="Straight Connector 303">
                <a:extLst>
                  <a:ext uri="{FF2B5EF4-FFF2-40B4-BE49-F238E27FC236}">
                    <a16:creationId xmlns:a16="http://schemas.microsoft.com/office/drawing/2014/main" xmlns="" id="{B42661BA-C51F-493E-BA84-7E8E02647BE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400000" flipH="1">
                <a:off x="11583303" y="122179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5" name="Straight Connector 304">
                <a:extLst>
                  <a:ext uri="{FF2B5EF4-FFF2-40B4-BE49-F238E27FC236}">
                    <a16:creationId xmlns:a16="http://schemas.microsoft.com/office/drawing/2014/main" xmlns="" id="{BCA6BFC1-5596-4F25-8834-B82EC76C031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520000" flipH="1">
                <a:off x="11685344" y="132177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6" name="Straight Connector 305">
                <a:extLst>
                  <a:ext uri="{FF2B5EF4-FFF2-40B4-BE49-F238E27FC236}">
                    <a16:creationId xmlns:a16="http://schemas.microsoft.com/office/drawing/2014/main" xmlns="" id="{ADC0C4EA-8B26-488D-842A-8492C28EFA7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700000" flipH="1">
                <a:off x="11787704" y="14176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7" name="Straight Connector 306">
                <a:extLst>
                  <a:ext uri="{FF2B5EF4-FFF2-40B4-BE49-F238E27FC236}">
                    <a16:creationId xmlns:a16="http://schemas.microsoft.com/office/drawing/2014/main" xmlns="" id="{1365199F-3DA2-4ECE-8AA0-B37E7E3AFBB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820000" flipH="1">
                <a:off x="11880859" y="15179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8" name="Straight Connector 307">
                <a:extLst>
                  <a:ext uri="{FF2B5EF4-FFF2-40B4-BE49-F238E27FC236}">
                    <a16:creationId xmlns:a16="http://schemas.microsoft.com/office/drawing/2014/main" xmlns="" id="{9F8EAD3C-6628-48E5-A004-B34EFF17E23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940000" flipH="1">
                <a:off x="11969252" y="162743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9" name="Straight Connector 308">
                <a:extLst>
                  <a:ext uri="{FF2B5EF4-FFF2-40B4-BE49-F238E27FC236}">
                    <a16:creationId xmlns:a16="http://schemas.microsoft.com/office/drawing/2014/main" xmlns="" id="{8627E51D-F7F3-432F-B018-3390B0A3E27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3060000" flipH="1">
                <a:off x="12062016" y="173601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0" name="Straight Connector 309">
                <a:extLst>
                  <a:ext uri="{FF2B5EF4-FFF2-40B4-BE49-F238E27FC236}">
                    <a16:creationId xmlns:a16="http://schemas.microsoft.com/office/drawing/2014/main" xmlns="" id="{B0A796D9-B9B7-497E-91F4-257D2CCAA2E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flipH="1">
                <a:off x="12074680" y="1910249"/>
                <a:ext cx="117320" cy="82912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1" name="Straight Connector 310">
                <a:extLst>
                  <a:ext uri="{FF2B5EF4-FFF2-40B4-BE49-F238E27FC236}">
                    <a16:creationId xmlns:a16="http://schemas.microsoft.com/office/drawing/2014/main" xmlns="" id="{E4E17776-2D77-4801-AFE4-553D807E014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flipH="1">
                <a:off x="12149943" y="2083594"/>
                <a:ext cx="39676" cy="21436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2" name="Straight Connector 311">
                <a:extLst>
                  <a:ext uri="{FF2B5EF4-FFF2-40B4-BE49-F238E27FC236}">
                    <a16:creationId xmlns:a16="http://schemas.microsoft.com/office/drawing/2014/main" xmlns="" id="{AF653420-3C79-432A-9CAB-6A4AEC545BE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180000" flipH="1">
                <a:off x="9127990" y="33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3" name="Straight Connector 312">
                <a:extLst>
                  <a:ext uri="{FF2B5EF4-FFF2-40B4-BE49-F238E27FC236}">
                    <a16:creationId xmlns:a16="http://schemas.microsoft.com/office/drawing/2014/main" xmlns="" id="{CB4F431F-451E-4136-B596-17B63963215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00000" flipH="1">
                <a:off x="8987576" y="33663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" name="Straight Connector 313">
                <a:extLst>
                  <a:ext uri="{FF2B5EF4-FFF2-40B4-BE49-F238E27FC236}">
                    <a16:creationId xmlns:a16="http://schemas.microsoft.com/office/drawing/2014/main" xmlns="" id="{75E18572-BE7A-4234-B454-FD38ABFAE2F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420000" flipH="1">
                <a:off x="8844859" y="35117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5" name="Straight Connector 314">
                <a:extLst>
                  <a:ext uri="{FF2B5EF4-FFF2-40B4-BE49-F238E27FC236}">
                    <a16:creationId xmlns:a16="http://schemas.microsoft.com/office/drawing/2014/main" xmlns="" id="{5EB9F985-7C1A-4BFE-A4DC-F35AA0D04EC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40000" flipH="1">
                <a:off x="8706904" y="3657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6" name="Straight Connector 315">
                <a:extLst>
                  <a:ext uri="{FF2B5EF4-FFF2-40B4-BE49-F238E27FC236}">
                    <a16:creationId xmlns:a16="http://schemas.microsoft.com/office/drawing/2014/main" xmlns="" id="{500648B4-39E6-409B-A151-2A6CC6D3C4A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720000" flipH="1">
                <a:off x="8568008" y="3878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7" name="Straight Connector 316">
                <a:extLst>
                  <a:ext uri="{FF2B5EF4-FFF2-40B4-BE49-F238E27FC236}">
                    <a16:creationId xmlns:a16="http://schemas.microsoft.com/office/drawing/2014/main" xmlns="" id="{013A2463-A9F5-45B4-804E-5595FAE42CF5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840000" flipH="1">
                <a:off x="8429112" y="4100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8" name="Straight Connector 317">
                <a:extLst>
                  <a:ext uri="{FF2B5EF4-FFF2-40B4-BE49-F238E27FC236}">
                    <a16:creationId xmlns:a16="http://schemas.microsoft.com/office/drawing/2014/main" xmlns="" id="{CBF3193A-025E-4BE6-9AD5-D3106F9D78C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960000" flipH="1">
                <a:off x="8294968" y="4462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9" name="Straight Connector 318">
                <a:extLst>
                  <a:ext uri="{FF2B5EF4-FFF2-40B4-BE49-F238E27FC236}">
                    <a16:creationId xmlns:a16="http://schemas.microsoft.com/office/drawing/2014/main" xmlns="" id="{E2832A9B-55E5-494A-A717-3617EDD1F2C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1080000" flipH="1">
                <a:off x="8160824" y="48237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0" name="Straight Connector 319">
                <a:extLst>
                  <a:ext uri="{FF2B5EF4-FFF2-40B4-BE49-F238E27FC236}">
                    <a16:creationId xmlns:a16="http://schemas.microsoft.com/office/drawing/2014/main" xmlns="" id="{CC0DA7BF-4BD6-46F6-91A1-E38E259FC7F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1260000" flipH="1">
                <a:off x="8027689" y="53184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1" name="Straight Connector 320">
                <a:extLst>
                  <a:ext uri="{FF2B5EF4-FFF2-40B4-BE49-F238E27FC236}">
                    <a16:creationId xmlns:a16="http://schemas.microsoft.com/office/drawing/2014/main" xmlns="" id="{87B5F7E4-8A2A-468D-8EF3-6D7171EBC00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1380000" flipH="1">
                <a:off x="7894554" y="58132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2" name="Straight Connector 321">
                <a:extLst>
                  <a:ext uri="{FF2B5EF4-FFF2-40B4-BE49-F238E27FC236}">
                    <a16:creationId xmlns:a16="http://schemas.microsoft.com/office/drawing/2014/main" xmlns="" id="{F6A8F3CE-3B42-4770-8933-7C9BCA91B63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1500000" flipH="1">
                <a:off x="7761419" y="63079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3" name="Straight Connector 322">
                <a:extLst>
                  <a:ext uri="{FF2B5EF4-FFF2-40B4-BE49-F238E27FC236}">
                    <a16:creationId xmlns:a16="http://schemas.microsoft.com/office/drawing/2014/main" xmlns="" id="{6224EF38-8522-4A6A-BA96-BAAB1A136C4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1620000" flipH="1">
                <a:off x="7636645" y="6898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4" name="Straight Connector 323">
                <a:extLst>
                  <a:ext uri="{FF2B5EF4-FFF2-40B4-BE49-F238E27FC236}">
                    <a16:creationId xmlns:a16="http://schemas.microsoft.com/office/drawing/2014/main" xmlns="" id="{42B702F4-3A4F-475E-A874-62BA9C76A0D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1800000" flipH="1">
                <a:off x="7511871" y="75119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5" name="Straight Connector 324">
                <a:extLst>
                  <a:ext uri="{FF2B5EF4-FFF2-40B4-BE49-F238E27FC236}">
                    <a16:creationId xmlns:a16="http://schemas.microsoft.com/office/drawing/2014/main" xmlns="" id="{1BF12728-61DB-4CA7-BFEA-C67E21001E77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1920000" flipH="1">
                <a:off x="7387899" y="81977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6" name="Straight Connector 325">
                <a:extLst>
                  <a:ext uri="{FF2B5EF4-FFF2-40B4-BE49-F238E27FC236}">
                    <a16:creationId xmlns:a16="http://schemas.microsoft.com/office/drawing/2014/main" xmlns="" id="{2A114F6C-B377-4620-9C72-92D0FA5095D2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2040000" flipH="1">
                <a:off x="7268530" y="8931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7" name="Straight Connector 326">
                <a:extLst>
                  <a:ext uri="{FF2B5EF4-FFF2-40B4-BE49-F238E27FC236}">
                    <a16:creationId xmlns:a16="http://schemas.microsoft.com/office/drawing/2014/main" xmlns="" id="{185FB219-37DC-4CBB-BDEF-43EF98EB00C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2160000" flipH="1">
                <a:off x="7152030" y="9765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8" name="Straight Connector 327">
                <a:extLst>
                  <a:ext uri="{FF2B5EF4-FFF2-40B4-BE49-F238E27FC236}">
                    <a16:creationId xmlns:a16="http://schemas.microsoft.com/office/drawing/2014/main" xmlns="" id="{2060F2EE-256C-4A23-A980-9C317EA5F16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2340000" flipH="1">
                <a:off x="7041695" y="10600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9" name="Straight Connector 328">
                <a:extLst>
                  <a:ext uri="{FF2B5EF4-FFF2-40B4-BE49-F238E27FC236}">
                    <a16:creationId xmlns:a16="http://schemas.microsoft.com/office/drawing/2014/main" xmlns="" id="{52F37857-F893-4D54-B377-60870C91BC1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2460000" flipH="1">
                <a:off x="6931360" y="114346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0" name="Straight Connector 329">
                <a:extLst>
                  <a:ext uri="{FF2B5EF4-FFF2-40B4-BE49-F238E27FC236}">
                    <a16:creationId xmlns:a16="http://schemas.microsoft.com/office/drawing/2014/main" xmlns="" id="{F5DEA293-2202-41FF-B5FE-71F06BAA693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2580000" flipH="1">
                <a:off x="6819070" y="123586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1" name="Straight Connector 330">
                <a:extLst>
                  <a:ext uri="{FF2B5EF4-FFF2-40B4-BE49-F238E27FC236}">
                    <a16:creationId xmlns:a16="http://schemas.microsoft.com/office/drawing/2014/main" xmlns="" id="{A9C59CAC-07BD-4C27-8926-C55E46BD103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2700000" flipH="1">
                <a:off x="6721359" y="133274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2" name="Straight Connector 331">
                <a:extLst>
                  <a:ext uri="{FF2B5EF4-FFF2-40B4-BE49-F238E27FC236}">
                    <a16:creationId xmlns:a16="http://schemas.microsoft.com/office/drawing/2014/main" xmlns="" id="{480FA13A-0B04-4946-9A24-2701584E2D0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2880000" flipH="1">
                <a:off x="6617467" y="1429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3" name="Straight Connector 332">
                <a:extLst>
                  <a:ext uri="{FF2B5EF4-FFF2-40B4-BE49-F238E27FC236}">
                    <a16:creationId xmlns:a16="http://schemas.microsoft.com/office/drawing/2014/main" xmlns="" id="{488CE1CC-C8B3-470F-9512-B590AF9DEB9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000000" flipH="1">
                <a:off x="6520032" y="15272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4" name="Straight Connector 333">
                <a:extLst>
                  <a:ext uri="{FF2B5EF4-FFF2-40B4-BE49-F238E27FC236}">
                    <a16:creationId xmlns:a16="http://schemas.microsoft.com/office/drawing/2014/main" xmlns="" id="{7C1809CD-B912-4E69-A5A5-94EA27B28078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120000" flipH="1">
                <a:off x="6429579" y="16416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5" name="Straight Connector 334">
                <a:extLst>
                  <a:ext uri="{FF2B5EF4-FFF2-40B4-BE49-F238E27FC236}">
                    <a16:creationId xmlns:a16="http://schemas.microsoft.com/office/drawing/2014/main" xmlns="" id="{FB9E3C6C-40C8-4A98-B0AF-C45C414845A2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240000" flipH="1">
                <a:off x="6340532" y="1750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6" name="Straight Connector 335">
                <a:extLst>
                  <a:ext uri="{FF2B5EF4-FFF2-40B4-BE49-F238E27FC236}">
                    <a16:creationId xmlns:a16="http://schemas.microsoft.com/office/drawing/2014/main" xmlns="" id="{DBE61EAD-B3F8-4E77-B3B6-0A3374C0F22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420000" flipH="1">
                <a:off x="6261757" y="18601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7" name="Straight Connector 336">
                <a:extLst>
                  <a:ext uri="{FF2B5EF4-FFF2-40B4-BE49-F238E27FC236}">
                    <a16:creationId xmlns:a16="http://schemas.microsoft.com/office/drawing/2014/main" xmlns="" id="{4303657B-9569-4CB6-A870-F7D678DE67F8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540000" flipH="1">
                <a:off x="6184144" y="19796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8" name="Straight Connector 337">
                <a:extLst>
                  <a:ext uri="{FF2B5EF4-FFF2-40B4-BE49-F238E27FC236}">
                    <a16:creationId xmlns:a16="http://schemas.microsoft.com/office/drawing/2014/main" xmlns="" id="{C95E1DFB-B252-4CBC-95A8-D1DC68A1859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660000" flipH="1">
                <a:off x="6106531" y="20990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9" name="Straight Connector 338">
                <a:extLst>
                  <a:ext uri="{FF2B5EF4-FFF2-40B4-BE49-F238E27FC236}">
                    <a16:creationId xmlns:a16="http://schemas.microsoft.com/office/drawing/2014/main" xmlns="" id="{2D7B24AC-E1C7-4A27-BACA-0AE3C159FD6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780000" flipH="1">
                <a:off x="6043206" y="222255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0" name="Straight Connector 339">
                <a:extLst>
                  <a:ext uri="{FF2B5EF4-FFF2-40B4-BE49-F238E27FC236}">
                    <a16:creationId xmlns:a16="http://schemas.microsoft.com/office/drawing/2014/main" xmlns="" id="{97ECB039-4BBD-4991-8C57-7D90D4A22C18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960000" flipH="1">
                <a:off x="5978913" y="234430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1" name="Straight Connector 340">
                <a:extLst>
                  <a:ext uri="{FF2B5EF4-FFF2-40B4-BE49-F238E27FC236}">
                    <a16:creationId xmlns:a16="http://schemas.microsoft.com/office/drawing/2014/main" xmlns="" id="{38517C97-1250-4775-B725-2CBD677C3F2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4080000" flipH="1">
                <a:off x="5912438" y="24706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2" name="Straight Connector 341">
                <a:extLst>
                  <a:ext uri="{FF2B5EF4-FFF2-40B4-BE49-F238E27FC236}">
                    <a16:creationId xmlns:a16="http://schemas.microsoft.com/office/drawing/2014/main" xmlns="" id="{C9679D68-007E-47A6-A882-07A8088B5C6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4200000" flipH="1">
                <a:off x="5858875" y="260092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3" name="Straight Connector 342">
                <a:extLst>
                  <a:ext uri="{FF2B5EF4-FFF2-40B4-BE49-F238E27FC236}">
                    <a16:creationId xmlns:a16="http://schemas.microsoft.com/office/drawing/2014/main" xmlns="" id="{767BAF92-FB48-468A-B633-46749349E51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4320000" flipH="1">
                <a:off x="5808182" y="273404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4" name="Straight Connector 343">
                <a:extLst>
                  <a:ext uri="{FF2B5EF4-FFF2-40B4-BE49-F238E27FC236}">
                    <a16:creationId xmlns:a16="http://schemas.microsoft.com/office/drawing/2014/main" xmlns="" id="{2875629C-FBE1-4E58-82B5-53DBC3ABD06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4500000" flipH="1">
                <a:off x="5773263" y="28668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5" name="Straight Connector 344">
                <a:extLst>
                  <a:ext uri="{FF2B5EF4-FFF2-40B4-BE49-F238E27FC236}">
                    <a16:creationId xmlns:a16="http://schemas.microsoft.com/office/drawing/2014/main" xmlns="" id="{CC29FC6C-B918-40F3-AAAA-1A4F1DFBEA25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4620000" flipH="1">
                <a:off x="5735963" y="300206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6" name="Straight Connector 345">
                <a:extLst>
                  <a:ext uri="{FF2B5EF4-FFF2-40B4-BE49-F238E27FC236}">
                    <a16:creationId xmlns:a16="http://schemas.microsoft.com/office/drawing/2014/main" xmlns="" id="{2D55E2D8-4D39-4F44-AAE7-B3B2DDDB5B5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4740000" flipH="1">
                <a:off x="5700105" y="31389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7" name="Straight Connector 346">
                <a:extLst>
                  <a:ext uri="{FF2B5EF4-FFF2-40B4-BE49-F238E27FC236}">
                    <a16:creationId xmlns:a16="http://schemas.microsoft.com/office/drawing/2014/main" xmlns="" id="{8EF38C89-9B35-40D5-A2EC-AE4FFF17128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4860000" flipH="1">
                <a:off x="5665939" y="327548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8" name="Straight Connector 347">
                <a:extLst>
                  <a:ext uri="{FF2B5EF4-FFF2-40B4-BE49-F238E27FC236}">
                    <a16:creationId xmlns:a16="http://schemas.microsoft.com/office/drawing/2014/main" xmlns="" id="{15C842FE-0918-4A9A-B4F3-F69C539B3542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040000" flipH="1">
                <a:off x="5644476" y="341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9" name="Straight Connector 348">
                <a:extLst>
                  <a:ext uri="{FF2B5EF4-FFF2-40B4-BE49-F238E27FC236}">
                    <a16:creationId xmlns:a16="http://schemas.microsoft.com/office/drawing/2014/main" xmlns="" id="{C5A2FDBE-9CE6-41C7-A149-1FC75441C47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160000" flipH="1">
                <a:off x="5626530" y="3554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0" name="Straight Connector 349">
                <a:extLst>
                  <a:ext uri="{FF2B5EF4-FFF2-40B4-BE49-F238E27FC236}">
                    <a16:creationId xmlns:a16="http://schemas.microsoft.com/office/drawing/2014/main" xmlns="" id="{FE76B3FC-2648-4EF2-A363-8AED916B454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280000" flipH="1">
                <a:off x="5616429" y="36918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1" name="Straight Connector 350">
                <a:extLst>
                  <a:ext uri="{FF2B5EF4-FFF2-40B4-BE49-F238E27FC236}">
                    <a16:creationId xmlns:a16="http://schemas.microsoft.com/office/drawing/2014/main" xmlns="" id="{57AD43BF-C5AB-4324-B39E-5E3AFC88761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400000" flipH="1">
                <a:off x="5611319" y="38353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2" name="Straight Connector 351">
                <a:extLst>
                  <a:ext uri="{FF2B5EF4-FFF2-40B4-BE49-F238E27FC236}">
                    <a16:creationId xmlns:a16="http://schemas.microsoft.com/office/drawing/2014/main" xmlns="" id="{1D7FC0CC-E465-4316-A7B6-42441D27DCC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580000" flipH="1">
                <a:off x="5608540" y="397572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3" name="Straight Connector 352">
                <a:extLst>
                  <a:ext uri="{FF2B5EF4-FFF2-40B4-BE49-F238E27FC236}">
                    <a16:creationId xmlns:a16="http://schemas.microsoft.com/office/drawing/2014/main" xmlns="" id="{5EF568F1-4905-4D65-8510-683A870976A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700000" flipH="1">
                <a:off x="5605761" y="41160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4" name="Straight Connector 353">
                <a:extLst>
                  <a:ext uri="{FF2B5EF4-FFF2-40B4-BE49-F238E27FC236}">
                    <a16:creationId xmlns:a16="http://schemas.microsoft.com/office/drawing/2014/main" xmlns="" id="{B0779A11-5E9E-4455-8DB7-6BF1F0BA4EF8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820000" flipH="1">
                <a:off x="5624195" y="425421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5" name="Straight Connector 354">
                <a:extLst>
                  <a:ext uri="{FF2B5EF4-FFF2-40B4-BE49-F238E27FC236}">
                    <a16:creationId xmlns:a16="http://schemas.microsoft.com/office/drawing/2014/main" xmlns="" id="{2B884067-174C-4C5C-955E-462157D0FA7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940000" flipH="1">
                <a:off x="5642629" y="43923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6" name="Straight Connector 355">
                <a:extLst>
                  <a:ext uri="{FF2B5EF4-FFF2-40B4-BE49-F238E27FC236}">
                    <a16:creationId xmlns:a16="http://schemas.microsoft.com/office/drawing/2014/main" xmlns="" id="{BE5F0FA8-85D6-4B51-B2A8-027AC28D826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6120000" flipH="1">
                <a:off x="5654818" y="45363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7" name="Straight Connector 356">
                <a:extLst>
                  <a:ext uri="{FF2B5EF4-FFF2-40B4-BE49-F238E27FC236}">
                    <a16:creationId xmlns:a16="http://schemas.microsoft.com/office/drawing/2014/main" xmlns="" id="{E76C2522-4938-48D4-9ACE-F61BC45271C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6240000" flipH="1">
                <a:off x="5684446" y="467136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8" name="Straight Connector 357">
                <a:extLst>
                  <a:ext uri="{FF2B5EF4-FFF2-40B4-BE49-F238E27FC236}">
                    <a16:creationId xmlns:a16="http://schemas.microsoft.com/office/drawing/2014/main" xmlns="" id="{7119966D-0585-4354-991F-856ADF670D0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6360000" flipH="1">
                <a:off x="5714074" y="48087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9" name="Straight Connector 358">
                <a:extLst>
                  <a:ext uri="{FF2B5EF4-FFF2-40B4-BE49-F238E27FC236}">
                    <a16:creationId xmlns:a16="http://schemas.microsoft.com/office/drawing/2014/main" xmlns="" id="{6931C16B-534C-413B-A404-870528429A5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6480000" flipH="1">
                <a:off x="5748464" y="49484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0" name="Straight Connector 359">
                <a:extLst>
                  <a:ext uri="{FF2B5EF4-FFF2-40B4-BE49-F238E27FC236}">
                    <a16:creationId xmlns:a16="http://schemas.microsoft.com/office/drawing/2014/main" xmlns="" id="{888EA28D-0FC2-4BEA-B3EB-D9DEB3C4F76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6660000" flipH="1">
                <a:off x="5792091" y="507760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1" name="Straight Connector 360">
                <a:extLst>
                  <a:ext uri="{FF2B5EF4-FFF2-40B4-BE49-F238E27FC236}">
                    <a16:creationId xmlns:a16="http://schemas.microsoft.com/office/drawing/2014/main" xmlns="" id="{1F2052B6-705D-484A-9856-BCC35D311EF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6780000" flipH="1">
                <a:off x="5847441" y="52112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2" name="Straight Connector 361">
                <a:extLst>
                  <a:ext uri="{FF2B5EF4-FFF2-40B4-BE49-F238E27FC236}">
                    <a16:creationId xmlns:a16="http://schemas.microsoft.com/office/drawing/2014/main" xmlns="" id="{B357007E-5B0B-4BC1-96BB-2F9A55E28B8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6900000" flipH="1">
                <a:off x="5900410" y="53424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3" name="Straight Connector 362">
                <a:extLst>
                  <a:ext uri="{FF2B5EF4-FFF2-40B4-BE49-F238E27FC236}">
                    <a16:creationId xmlns:a16="http://schemas.microsoft.com/office/drawing/2014/main" xmlns="" id="{144B8928-2E44-471E-818A-AC5F8B9B1D4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7020000" flipH="1">
                <a:off x="5955760" y="547369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65" name="Group 364">
            <a:extLst>
              <a:ext uri="{FF2B5EF4-FFF2-40B4-BE49-F238E27FC236}">
                <a16:creationId xmlns:a16="http://schemas.microsoft.com/office/drawing/2014/main" xmlns="" id="{D3F906D0-CE7C-484D-8C11-5011F768A5D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 rot="16739066">
            <a:off x="5520984" y="3122486"/>
            <a:ext cx="2928062" cy="2544637"/>
            <a:chOff x="5281603" y="104899"/>
            <a:chExt cx="6910397" cy="6005491"/>
          </a:xfrm>
        </p:grpSpPr>
        <p:sp>
          <p:nvSpPr>
            <p:cNvPr id="366" name="Freeform 183">
              <a:extLst>
                <a:ext uri="{FF2B5EF4-FFF2-40B4-BE49-F238E27FC236}">
                  <a16:creationId xmlns:a16="http://schemas.microsoft.com/office/drawing/2014/main" xmlns="" id="{0FE191C3-385B-4E2B-ADE9-0FA9E09CA2A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5281603" y="104899"/>
              <a:ext cx="6896713" cy="6005491"/>
            </a:xfrm>
            <a:custGeom>
              <a:gdLst>
                <a:gd name="connsiteX0" fmla="*/ 3912717 w 6896713"/>
                <a:gd name="connsiteY0" fmla="*/ 0 h 6005491"/>
                <a:gd name="connsiteX1" fmla="*/ 6679426 w 6896713"/>
                <a:gd name="connsiteY1" fmla="*/ 1146008 h 6005491"/>
                <a:gd name="connsiteX2" fmla="*/ 6896713 w 6896713"/>
                <a:gd name="connsiteY2" fmla="*/ 1385085 h 6005491"/>
                <a:gd name="connsiteX3" fmla="*/ 6896713 w 6896713"/>
                <a:gd name="connsiteY3" fmla="*/ 1431256 h 6005491"/>
                <a:gd name="connsiteX4" fmla="*/ 6657442 w 6896713"/>
                <a:gd name="connsiteY4" fmla="*/ 1167992 h 6005491"/>
                <a:gd name="connsiteX5" fmla="*/ 3912717 w 6896713"/>
                <a:gd name="connsiteY5" fmla="*/ 31089 h 6005491"/>
                <a:gd name="connsiteX6" fmla="*/ 31089 w 6896713"/>
                <a:gd name="connsiteY6" fmla="*/ 3912717 h 6005491"/>
                <a:gd name="connsiteX7" fmla="*/ 593046 w 6896713"/>
                <a:gd name="connsiteY7" fmla="*/ 5925483 h 6005491"/>
                <a:gd name="connsiteX8" fmla="*/ 633874 w 6896713"/>
                <a:gd name="connsiteY8" fmla="*/ 5989169 h 6005491"/>
                <a:gd name="connsiteX9" fmla="*/ 607415 w 6896713"/>
                <a:gd name="connsiteY9" fmla="*/ 6005491 h 6005491"/>
                <a:gd name="connsiteX10" fmla="*/ 566458 w 6896713"/>
                <a:gd name="connsiteY10" fmla="*/ 5941603 h 6005491"/>
                <a:gd name="connsiteX11" fmla="*/ 0 w 6896713"/>
                <a:gd name="connsiteY11" fmla="*/ 3912717 h 6005491"/>
                <a:gd name="connsiteX12" fmla="*/ 3912717 w 6896713"/>
                <a:gd name="connsiteY12" fmla="*/ 0 h 600549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96713" h="6005491">
                  <a:moveTo>
                    <a:pt x="3912717" y="0"/>
                  </a:moveTo>
                  <a:cubicBezTo>
                    <a:pt x="4993184" y="0"/>
                    <a:pt x="5971363" y="437946"/>
                    <a:pt x="6679426" y="1146008"/>
                  </a:cubicBezTo>
                  <a:lnTo>
                    <a:pt x="6896713" y="1385085"/>
                  </a:lnTo>
                  <a:lnTo>
                    <a:pt x="6896713" y="1431256"/>
                  </a:lnTo>
                  <a:lnTo>
                    <a:pt x="6657442" y="1167992"/>
                  </a:lnTo>
                  <a:cubicBezTo>
                    <a:pt x="5955006" y="465555"/>
                    <a:pt x="4984599" y="31089"/>
                    <a:pt x="3912717" y="31089"/>
                  </a:cubicBezTo>
                  <a:cubicBezTo>
                    <a:pt x="1768953" y="31089"/>
                    <a:pt x="31089" y="1768953"/>
                    <a:pt x="31089" y="3912717"/>
                  </a:cubicBezTo>
                  <a:cubicBezTo>
                    <a:pt x="31089" y="4649636"/>
                    <a:pt x="236442" y="5338592"/>
                    <a:pt x="593046" y="5925483"/>
                  </a:cubicBezTo>
                  <a:lnTo>
                    <a:pt x="633874" y="5989169"/>
                  </a:lnTo>
                  <a:lnTo>
                    <a:pt x="607415" y="6005491"/>
                  </a:lnTo>
                  <a:lnTo>
                    <a:pt x="566458" y="5941603"/>
                  </a:lnTo>
                  <a:cubicBezTo>
                    <a:pt x="206998" y="5350013"/>
                    <a:pt x="0" y="4655538"/>
                    <a:pt x="0" y="3912717"/>
                  </a:cubicBezTo>
                  <a:cubicBezTo>
                    <a:pt x="0" y="1751783"/>
                    <a:pt x="1751783" y="0"/>
                    <a:pt x="3912717" y="0"/>
                  </a:cubicBezTo>
                  <a:close/>
                </a:path>
              </a:pathLst>
            </a:custGeom>
            <a:solidFill>
              <a:srgbClr val="FFFFFF">
                <a:alpha val="4196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67" name="Group 366">
              <a:extLst>
                <a:ext uri="{FF2B5EF4-FFF2-40B4-BE49-F238E27FC236}">
                  <a16:creationId xmlns:a16="http://schemas.microsoft.com/office/drawing/2014/main" xmlns="" id="{DF236ECF-9469-429F-B950-E6274E93F7D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GrpSpPr>
          <p:grpSpPr>
            <a:xfrm>
              <a:off x="5516018" y="331504"/>
              <a:ext cx="6675982" cy="5235326"/>
              <a:chOff x="5516018" y="331504"/>
              <a:chExt cx="6675982" cy="5235326"/>
            </a:xfrm>
          </p:grpSpPr>
          <p:cxnSp>
            <p:nvCxnSpPr>
              <p:cNvPr id="368" name="Straight Connector 367">
                <a:extLst>
                  <a:ext uri="{FF2B5EF4-FFF2-40B4-BE49-F238E27FC236}">
                    <a16:creationId xmlns:a16="http://schemas.microsoft.com/office/drawing/2014/main" xmlns="" id="{ACFB9B6B-3B4B-406C-A9C4-9E15E8EDA9E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flipH="1">
                <a:off x="9266830" y="3315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9" name="Straight Connector 368">
                <a:extLst>
                  <a:ext uri="{FF2B5EF4-FFF2-40B4-BE49-F238E27FC236}">
                    <a16:creationId xmlns:a16="http://schemas.microsoft.com/office/drawing/2014/main" xmlns="" id="{1185F607-E801-4999-8E05-0C8486DAAAE5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20000" flipH="1">
                <a:off x="9408861" y="3383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0" name="Straight Connector 369">
                <a:extLst>
                  <a:ext uri="{FF2B5EF4-FFF2-40B4-BE49-F238E27FC236}">
                    <a16:creationId xmlns:a16="http://schemas.microsoft.com/office/drawing/2014/main" xmlns="" id="{2AE80DE6-1860-413C-83A4-3D16C772FC6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40000" flipH="1">
                <a:off x="9551700" y="34763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1" name="Straight Connector 370">
                <a:extLst>
                  <a:ext uri="{FF2B5EF4-FFF2-40B4-BE49-F238E27FC236}">
                    <a16:creationId xmlns:a16="http://schemas.microsoft.com/office/drawing/2014/main" xmlns="" id="{BCA67FE0-1324-427A-A3EB-EC0E27E8DA9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360000" flipH="1">
                <a:off x="9688748" y="36808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2" name="Straight Connector 371">
                <a:extLst>
                  <a:ext uri="{FF2B5EF4-FFF2-40B4-BE49-F238E27FC236}">
                    <a16:creationId xmlns:a16="http://schemas.microsoft.com/office/drawing/2014/main" xmlns="" id="{7426A4D5-E148-458E-81B7-A67551CC529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540000" flipH="1">
                <a:off x="9824866" y="38922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3" name="Straight Connector 372">
                <a:extLst>
                  <a:ext uri="{FF2B5EF4-FFF2-40B4-BE49-F238E27FC236}">
                    <a16:creationId xmlns:a16="http://schemas.microsoft.com/office/drawing/2014/main" xmlns="" id="{5AE534E1-BFC4-4B6F-B4A6-D0331A128D7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660000" flipH="1">
                <a:off x="9966867" y="41754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4" name="Straight Connector 373">
                <a:extLst>
                  <a:ext uri="{FF2B5EF4-FFF2-40B4-BE49-F238E27FC236}">
                    <a16:creationId xmlns:a16="http://schemas.microsoft.com/office/drawing/2014/main" xmlns="" id="{F6D2BC14-55E1-4250-A703-26EAE5BEB11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780000" flipH="1">
                <a:off x="10104425" y="4458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5" name="Straight Connector 374">
                <a:extLst>
                  <a:ext uri="{FF2B5EF4-FFF2-40B4-BE49-F238E27FC236}">
                    <a16:creationId xmlns:a16="http://schemas.microsoft.com/office/drawing/2014/main" xmlns="" id="{D28FA0B2-4451-4A40-A6A8-B5B2BFFD22A7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900000" flipH="1">
                <a:off x="10240513" y="47948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6" name="Straight Connector 375">
                <a:extLst>
                  <a:ext uri="{FF2B5EF4-FFF2-40B4-BE49-F238E27FC236}">
                    <a16:creationId xmlns:a16="http://schemas.microsoft.com/office/drawing/2014/main" xmlns="" id="{695551A0-FD49-4C51-9936-31AADCF8F03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080000" flipH="1">
                <a:off x="10373882" y="52435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7" name="Straight Connector 376">
                <a:extLst>
                  <a:ext uri="{FF2B5EF4-FFF2-40B4-BE49-F238E27FC236}">
                    <a16:creationId xmlns:a16="http://schemas.microsoft.com/office/drawing/2014/main" xmlns="" id="{21AA33D7-B8C3-4A4C-B04C-90496559F628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200000" flipH="1">
                <a:off x="10505632" y="570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8" name="Straight Connector 377">
                <a:extLst>
                  <a:ext uri="{FF2B5EF4-FFF2-40B4-BE49-F238E27FC236}">
                    <a16:creationId xmlns:a16="http://schemas.microsoft.com/office/drawing/2014/main" xmlns="" id="{EC11C7CB-C8A3-4FA2-8919-4BDE08B8C08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320000" flipH="1">
                <a:off x="10637382" y="62134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9" name="Straight Connector 378">
                <a:extLst>
                  <a:ext uri="{FF2B5EF4-FFF2-40B4-BE49-F238E27FC236}">
                    <a16:creationId xmlns:a16="http://schemas.microsoft.com/office/drawing/2014/main" xmlns="" id="{04122C9F-7650-4E2A-BBDD-5ED1794298F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440000" flipH="1">
                <a:off x="10760965" y="69043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0" name="Straight Connector 379">
                <a:extLst>
                  <a:ext uri="{FF2B5EF4-FFF2-40B4-BE49-F238E27FC236}">
                    <a16:creationId xmlns:a16="http://schemas.microsoft.com/office/drawing/2014/main" xmlns="" id="{B2331B0F-4B2B-49FF-B210-A548BEE14B1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620000" flipH="1">
                <a:off x="10888991" y="755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1" name="Straight Connector 380">
                <a:extLst>
                  <a:ext uri="{FF2B5EF4-FFF2-40B4-BE49-F238E27FC236}">
                    <a16:creationId xmlns:a16="http://schemas.microsoft.com/office/drawing/2014/main" xmlns="" id="{9E66A3B2-EAB9-4D0F-8CC6-133C4B8D269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740000" flipH="1">
                <a:off x="11010193" y="81974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2" name="Straight Connector 381">
                <a:extLst>
                  <a:ext uri="{FF2B5EF4-FFF2-40B4-BE49-F238E27FC236}">
                    <a16:creationId xmlns:a16="http://schemas.microsoft.com/office/drawing/2014/main" xmlns="" id="{A5D255CC-F767-47F3-9B04-0F597091D8B2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860000" flipH="1">
                <a:off x="11129014" y="89566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3" name="Straight Connector 382">
                <a:extLst>
                  <a:ext uri="{FF2B5EF4-FFF2-40B4-BE49-F238E27FC236}">
                    <a16:creationId xmlns:a16="http://schemas.microsoft.com/office/drawing/2014/main" xmlns="" id="{DE6FFD6E-D10A-4E69-B92A-1C3D4AD9006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980000" flipH="1">
                <a:off x="11249872" y="968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4" name="Straight Connector 383">
                <a:extLst>
                  <a:ext uri="{FF2B5EF4-FFF2-40B4-BE49-F238E27FC236}">
                    <a16:creationId xmlns:a16="http://schemas.microsoft.com/office/drawing/2014/main" xmlns="" id="{9BAE1242-2228-4493-81B5-F7807B8DAC8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160000" flipH="1">
                <a:off x="11366875" y="10480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5" name="Straight Connector 384">
                <a:extLst>
                  <a:ext uri="{FF2B5EF4-FFF2-40B4-BE49-F238E27FC236}">
                    <a16:creationId xmlns:a16="http://schemas.microsoft.com/office/drawing/2014/main" xmlns="" id="{7A6A8552-686E-44B0-AA9A-9488BB77FE1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280000" flipH="1">
                <a:off x="11474058" y="11315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6" name="Straight Connector 385">
                <a:extLst>
                  <a:ext uri="{FF2B5EF4-FFF2-40B4-BE49-F238E27FC236}">
                    <a16:creationId xmlns:a16="http://schemas.microsoft.com/office/drawing/2014/main" xmlns="" id="{7C45C190-42DB-4A86-A102-D04A25E1E1F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400000" flipH="1">
                <a:off x="11583303" y="122179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7" name="Straight Connector 386">
                <a:extLst>
                  <a:ext uri="{FF2B5EF4-FFF2-40B4-BE49-F238E27FC236}">
                    <a16:creationId xmlns:a16="http://schemas.microsoft.com/office/drawing/2014/main" xmlns="" id="{DC2E5DE9-3511-45AE-9F95-710C8211A33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520000" flipH="1">
                <a:off x="11685344" y="132177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8" name="Straight Connector 387">
                <a:extLst>
                  <a:ext uri="{FF2B5EF4-FFF2-40B4-BE49-F238E27FC236}">
                    <a16:creationId xmlns:a16="http://schemas.microsoft.com/office/drawing/2014/main" xmlns="" id="{53F3C6F6-47A6-4265-878C-5092E9328055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700000" flipH="1">
                <a:off x="11787704" y="14176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9" name="Straight Connector 388">
                <a:extLst>
                  <a:ext uri="{FF2B5EF4-FFF2-40B4-BE49-F238E27FC236}">
                    <a16:creationId xmlns:a16="http://schemas.microsoft.com/office/drawing/2014/main" xmlns="" id="{82B1F3E7-F618-4E13-9E16-7118C45C77D2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820000" flipH="1">
                <a:off x="11880859" y="15179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0" name="Straight Connector 389">
                <a:extLst>
                  <a:ext uri="{FF2B5EF4-FFF2-40B4-BE49-F238E27FC236}">
                    <a16:creationId xmlns:a16="http://schemas.microsoft.com/office/drawing/2014/main" xmlns="" id="{A5E7DF9B-A62B-4C53-A661-B401D7195B9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940000" flipH="1">
                <a:off x="11969252" y="162743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1" name="Straight Connector 390">
                <a:extLst>
                  <a:ext uri="{FF2B5EF4-FFF2-40B4-BE49-F238E27FC236}">
                    <a16:creationId xmlns:a16="http://schemas.microsoft.com/office/drawing/2014/main" xmlns="" id="{EEE4847E-481F-4419-AE1F-90DED5344CC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3060000" flipH="1">
                <a:off x="12062016" y="173601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2" name="Straight Connector 391">
                <a:extLst>
                  <a:ext uri="{FF2B5EF4-FFF2-40B4-BE49-F238E27FC236}">
                    <a16:creationId xmlns:a16="http://schemas.microsoft.com/office/drawing/2014/main" xmlns="" id="{B13E9C09-74A8-40D0-BC37-74CA31F5D0E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flipH="1">
                <a:off x="12074680" y="1910249"/>
                <a:ext cx="117320" cy="82912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3" name="Straight Connector 392">
                <a:extLst>
                  <a:ext uri="{FF2B5EF4-FFF2-40B4-BE49-F238E27FC236}">
                    <a16:creationId xmlns:a16="http://schemas.microsoft.com/office/drawing/2014/main" xmlns="" id="{B0009143-1101-4DF3-B01E-766F9BE63D37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flipH="1">
                <a:off x="12149943" y="2083594"/>
                <a:ext cx="39676" cy="21436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4" name="Straight Connector 393">
                <a:extLst>
                  <a:ext uri="{FF2B5EF4-FFF2-40B4-BE49-F238E27FC236}">
                    <a16:creationId xmlns:a16="http://schemas.microsoft.com/office/drawing/2014/main" xmlns="" id="{995E8D24-3C05-4242-92BA-731FDA5AE64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180000" flipH="1">
                <a:off x="9127990" y="33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5" name="Straight Connector 394">
                <a:extLst>
                  <a:ext uri="{FF2B5EF4-FFF2-40B4-BE49-F238E27FC236}">
                    <a16:creationId xmlns:a16="http://schemas.microsoft.com/office/drawing/2014/main" xmlns="" id="{A40A7CC8-D93E-41C0-8322-8EF549E1A5C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00000" flipH="1">
                <a:off x="8987576" y="33663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6" name="Straight Connector 395">
                <a:extLst>
                  <a:ext uri="{FF2B5EF4-FFF2-40B4-BE49-F238E27FC236}">
                    <a16:creationId xmlns:a16="http://schemas.microsoft.com/office/drawing/2014/main" xmlns="" id="{0B91F070-941B-4307-9931-156C868BFF8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420000" flipH="1">
                <a:off x="8844859" y="35117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7" name="Straight Connector 396">
                <a:extLst>
                  <a:ext uri="{FF2B5EF4-FFF2-40B4-BE49-F238E27FC236}">
                    <a16:creationId xmlns:a16="http://schemas.microsoft.com/office/drawing/2014/main" xmlns="" id="{BF90A755-20A8-4274-A4F7-BD624FECFA9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40000" flipH="1">
                <a:off x="8706904" y="3657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8" name="Straight Connector 397">
                <a:extLst>
                  <a:ext uri="{FF2B5EF4-FFF2-40B4-BE49-F238E27FC236}">
                    <a16:creationId xmlns:a16="http://schemas.microsoft.com/office/drawing/2014/main" xmlns="" id="{4D87C615-9E34-495E-8406-FAEFC2F8456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720000" flipH="1">
                <a:off x="8568008" y="3878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9" name="Straight Connector 398">
                <a:extLst>
                  <a:ext uri="{FF2B5EF4-FFF2-40B4-BE49-F238E27FC236}">
                    <a16:creationId xmlns:a16="http://schemas.microsoft.com/office/drawing/2014/main" xmlns="" id="{11A383A9-4CA6-4FAB-9F61-C5E53DBF8B2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840000" flipH="1">
                <a:off x="8429112" y="4100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0" name="Straight Connector 399">
                <a:extLst>
                  <a:ext uri="{FF2B5EF4-FFF2-40B4-BE49-F238E27FC236}">
                    <a16:creationId xmlns:a16="http://schemas.microsoft.com/office/drawing/2014/main" xmlns="" id="{D7B6069C-3205-4BBB-ADDF-D85A07E550C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960000" flipH="1">
                <a:off x="8294968" y="4462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1" name="Straight Connector 400">
                <a:extLst>
                  <a:ext uri="{FF2B5EF4-FFF2-40B4-BE49-F238E27FC236}">
                    <a16:creationId xmlns:a16="http://schemas.microsoft.com/office/drawing/2014/main" xmlns="" id="{98083F5B-DC24-40B3-92D2-BF90631145D5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1080000" flipH="1">
                <a:off x="8160824" y="48237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2" name="Straight Connector 401">
                <a:extLst>
                  <a:ext uri="{FF2B5EF4-FFF2-40B4-BE49-F238E27FC236}">
                    <a16:creationId xmlns:a16="http://schemas.microsoft.com/office/drawing/2014/main" xmlns="" id="{1AEA55FF-DDBB-4AA2-ACBD-9A4D56FFCC2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1260000" flipH="1">
                <a:off x="8027689" y="53184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3" name="Straight Connector 402">
                <a:extLst>
                  <a:ext uri="{FF2B5EF4-FFF2-40B4-BE49-F238E27FC236}">
                    <a16:creationId xmlns:a16="http://schemas.microsoft.com/office/drawing/2014/main" xmlns="" id="{2E00B1FB-F492-483C-B4D3-893BE48D29E2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1380000" flipH="1">
                <a:off x="7894554" y="58132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4" name="Straight Connector 403">
                <a:extLst>
                  <a:ext uri="{FF2B5EF4-FFF2-40B4-BE49-F238E27FC236}">
                    <a16:creationId xmlns:a16="http://schemas.microsoft.com/office/drawing/2014/main" xmlns="" id="{576CFD40-49E1-465A-9B23-F9D980D9A4D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1500000" flipH="1">
                <a:off x="7761419" y="63079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5" name="Straight Connector 404">
                <a:extLst>
                  <a:ext uri="{FF2B5EF4-FFF2-40B4-BE49-F238E27FC236}">
                    <a16:creationId xmlns:a16="http://schemas.microsoft.com/office/drawing/2014/main" xmlns="" id="{5D63EDB7-C852-43C0-9954-6F2196FABE8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1620000" flipH="1">
                <a:off x="7636645" y="6898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6" name="Straight Connector 405">
                <a:extLst>
                  <a:ext uri="{FF2B5EF4-FFF2-40B4-BE49-F238E27FC236}">
                    <a16:creationId xmlns:a16="http://schemas.microsoft.com/office/drawing/2014/main" xmlns="" id="{316E726A-0F37-45E3-9BDF-42ECAA68F69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1800000" flipH="1">
                <a:off x="7511871" y="75119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7" name="Straight Connector 406">
                <a:extLst>
                  <a:ext uri="{FF2B5EF4-FFF2-40B4-BE49-F238E27FC236}">
                    <a16:creationId xmlns:a16="http://schemas.microsoft.com/office/drawing/2014/main" xmlns="" id="{29E8E54E-8FB5-4650-AD2D-C65F3F53A99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1920000" flipH="1">
                <a:off x="7387899" y="81977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8" name="Straight Connector 407">
                <a:extLst>
                  <a:ext uri="{FF2B5EF4-FFF2-40B4-BE49-F238E27FC236}">
                    <a16:creationId xmlns:a16="http://schemas.microsoft.com/office/drawing/2014/main" xmlns="" id="{33018142-C705-4D1B-8C27-83842B8D18F2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2040000" flipH="1">
                <a:off x="7268530" y="8931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9" name="Straight Connector 408">
                <a:extLst>
                  <a:ext uri="{FF2B5EF4-FFF2-40B4-BE49-F238E27FC236}">
                    <a16:creationId xmlns:a16="http://schemas.microsoft.com/office/drawing/2014/main" xmlns="" id="{4B029D1D-41B1-45D6-8FC5-9EBEEEBD51C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2160000" flipH="1">
                <a:off x="7152030" y="9765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0" name="Straight Connector 409">
                <a:extLst>
                  <a:ext uri="{FF2B5EF4-FFF2-40B4-BE49-F238E27FC236}">
                    <a16:creationId xmlns:a16="http://schemas.microsoft.com/office/drawing/2014/main" xmlns="" id="{238CE0A4-BE74-4418-8DB6-FC0A3910293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2340000" flipH="1">
                <a:off x="7041695" y="10600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1" name="Straight Connector 410">
                <a:extLst>
                  <a:ext uri="{FF2B5EF4-FFF2-40B4-BE49-F238E27FC236}">
                    <a16:creationId xmlns:a16="http://schemas.microsoft.com/office/drawing/2014/main" xmlns="" id="{C5DC5DB6-FAE4-45E0-A0E5-E613B8D7E15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2460000" flipH="1">
                <a:off x="6931360" y="114346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2" name="Straight Connector 411">
                <a:extLst>
                  <a:ext uri="{FF2B5EF4-FFF2-40B4-BE49-F238E27FC236}">
                    <a16:creationId xmlns:a16="http://schemas.microsoft.com/office/drawing/2014/main" xmlns="" id="{3FBB2B3B-650C-4D6B-BA13-A71D6CB8CD5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2580000" flipH="1">
                <a:off x="6819070" y="123586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3" name="Straight Connector 412">
                <a:extLst>
                  <a:ext uri="{FF2B5EF4-FFF2-40B4-BE49-F238E27FC236}">
                    <a16:creationId xmlns:a16="http://schemas.microsoft.com/office/drawing/2014/main" xmlns="" id="{AA61A363-0BE0-4381-9635-02A60AE9C1F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2700000" flipH="1">
                <a:off x="6721359" y="133274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4" name="Straight Connector 413">
                <a:extLst>
                  <a:ext uri="{FF2B5EF4-FFF2-40B4-BE49-F238E27FC236}">
                    <a16:creationId xmlns:a16="http://schemas.microsoft.com/office/drawing/2014/main" xmlns="" id="{F363EFF4-A1A6-4E57-8128-D13002EAD075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2880000" flipH="1">
                <a:off x="6617467" y="1429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5" name="Straight Connector 414">
                <a:extLst>
                  <a:ext uri="{FF2B5EF4-FFF2-40B4-BE49-F238E27FC236}">
                    <a16:creationId xmlns:a16="http://schemas.microsoft.com/office/drawing/2014/main" xmlns="" id="{744B3004-D3A0-4C95-8618-02CD578CCD25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000000" flipH="1">
                <a:off x="6520032" y="15272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6" name="Straight Connector 415">
                <a:extLst>
                  <a:ext uri="{FF2B5EF4-FFF2-40B4-BE49-F238E27FC236}">
                    <a16:creationId xmlns:a16="http://schemas.microsoft.com/office/drawing/2014/main" xmlns="" id="{48511694-389A-4FA7-950D-D0B63A422C7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120000" flipH="1">
                <a:off x="6429579" y="16416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7" name="Straight Connector 416">
                <a:extLst>
                  <a:ext uri="{FF2B5EF4-FFF2-40B4-BE49-F238E27FC236}">
                    <a16:creationId xmlns:a16="http://schemas.microsoft.com/office/drawing/2014/main" xmlns="" id="{03CF007D-1A35-4653-994F-C5DC685C4392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240000" flipH="1">
                <a:off x="6340532" y="1750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8" name="Straight Connector 417">
                <a:extLst>
                  <a:ext uri="{FF2B5EF4-FFF2-40B4-BE49-F238E27FC236}">
                    <a16:creationId xmlns:a16="http://schemas.microsoft.com/office/drawing/2014/main" xmlns="" id="{E268873C-3BA1-4848-8A1E-55D4416950F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420000" flipH="1">
                <a:off x="6261757" y="18601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9" name="Straight Connector 418">
                <a:extLst>
                  <a:ext uri="{FF2B5EF4-FFF2-40B4-BE49-F238E27FC236}">
                    <a16:creationId xmlns:a16="http://schemas.microsoft.com/office/drawing/2014/main" xmlns="" id="{6F28B5E8-5EF7-40C6-8012-75E3ADCB416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540000" flipH="1">
                <a:off x="6184144" y="19796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0" name="Straight Connector 419">
                <a:extLst>
                  <a:ext uri="{FF2B5EF4-FFF2-40B4-BE49-F238E27FC236}">
                    <a16:creationId xmlns:a16="http://schemas.microsoft.com/office/drawing/2014/main" xmlns="" id="{C4DD4F11-6920-4398-88A7-0C571FA3F94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660000" flipH="1">
                <a:off x="6106531" y="20990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1" name="Straight Connector 420">
                <a:extLst>
                  <a:ext uri="{FF2B5EF4-FFF2-40B4-BE49-F238E27FC236}">
                    <a16:creationId xmlns:a16="http://schemas.microsoft.com/office/drawing/2014/main" xmlns="" id="{B87C9D72-9386-43D4-9C27-2B0A676624B7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780000" flipH="1">
                <a:off x="6043206" y="222255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2" name="Straight Connector 421">
                <a:extLst>
                  <a:ext uri="{FF2B5EF4-FFF2-40B4-BE49-F238E27FC236}">
                    <a16:creationId xmlns:a16="http://schemas.microsoft.com/office/drawing/2014/main" xmlns="" id="{6903FC60-7B4A-4E8D-B64E-A6570168D8D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960000" flipH="1">
                <a:off x="5978913" y="234430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3" name="Straight Connector 422">
                <a:extLst>
                  <a:ext uri="{FF2B5EF4-FFF2-40B4-BE49-F238E27FC236}">
                    <a16:creationId xmlns:a16="http://schemas.microsoft.com/office/drawing/2014/main" xmlns="" id="{1565646A-F4D1-434F-ACCE-BC14E5D04948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4080000" flipH="1">
                <a:off x="5912438" y="24706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4" name="Straight Connector 423">
                <a:extLst>
                  <a:ext uri="{FF2B5EF4-FFF2-40B4-BE49-F238E27FC236}">
                    <a16:creationId xmlns:a16="http://schemas.microsoft.com/office/drawing/2014/main" xmlns="" id="{EB5384FB-B917-47C4-9BEF-B81DFEE8C202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4200000" flipH="1">
                <a:off x="5858875" y="260092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5" name="Straight Connector 424">
                <a:extLst>
                  <a:ext uri="{FF2B5EF4-FFF2-40B4-BE49-F238E27FC236}">
                    <a16:creationId xmlns:a16="http://schemas.microsoft.com/office/drawing/2014/main" xmlns="" id="{03934C7C-17F3-44A9-96A6-AC1E3AFE016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4320000" flipH="1">
                <a:off x="5808182" y="273404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6" name="Straight Connector 425">
                <a:extLst>
                  <a:ext uri="{FF2B5EF4-FFF2-40B4-BE49-F238E27FC236}">
                    <a16:creationId xmlns:a16="http://schemas.microsoft.com/office/drawing/2014/main" xmlns="" id="{88AF32D4-0DB1-4F6F-8B2B-27519AB902E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4500000" flipH="1">
                <a:off x="5773263" y="28668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7" name="Straight Connector 426">
                <a:extLst>
                  <a:ext uri="{FF2B5EF4-FFF2-40B4-BE49-F238E27FC236}">
                    <a16:creationId xmlns:a16="http://schemas.microsoft.com/office/drawing/2014/main" xmlns="" id="{E8FB5CFF-2F83-4320-9CD0-CCD78775EC5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4620000" flipH="1">
                <a:off x="5735963" y="300206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8" name="Straight Connector 427">
                <a:extLst>
                  <a:ext uri="{FF2B5EF4-FFF2-40B4-BE49-F238E27FC236}">
                    <a16:creationId xmlns:a16="http://schemas.microsoft.com/office/drawing/2014/main" xmlns="" id="{C85CC5D7-8944-4B99-92D2-D827AB9C4F17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4740000" flipH="1">
                <a:off x="5700105" y="31389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9" name="Straight Connector 428">
                <a:extLst>
                  <a:ext uri="{FF2B5EF4-FFF2-40B4-BE49-F238E27FC236}">
                    <a16:creationId xmlns:a16="http://schemas.microsoft.com/office/drawing/2014/main" xmlns="" id="{F55CCF6E-2B52-4B36-872D-542D0CDD70B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4860000" flipH="1">
                <a:off x="5665939" y="327548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0" name="Straight Connector 429">
                <a:extLst>
                  <a:ext uri="{FF2B5EF4-FFF2-40B4-BE49-F238E27FC236}">
                    <a16:creationId xmlns:a16="http://schemas.microsoft.com/office/drawing/2014/main" xmlns="" id="{12D2E4E5-D86C-41AF-B664-F7E0773984A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040000" flipH="1">
                <a:off x="5644476" y="341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1" name="Straight Connector 430">
                <a:extLst>
                  <a:ext uri="{FF2B5EF4-FFF2-40B4-BE49-F238E27FC236}">
                    <a16:creationId xmlns:a16="http://schemas.microsoft.com/office/drawing/2014/main" xmlns="" id="{1B38EA97-5B13-4977-B58D-0B28E2D8BA8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160000" flipH="1">
                <a:off x="5626530" y="3554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2" name="Straight Connector 431">
                <a:extLst>
                  <a:ext uri="{FF2B5EF4-FFF2-40B4-BE49-F238E27FC236}">
                    <a16:creationId xmlns:a16="http://schemas.microsoft.com/office/drawing/2014/main" xmlns="" id="{0CC35DD3-5BF6-4C99-93A1-C0F5ACAB7A48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280000" flipH="1">
                <a:off x="5616429" y="36918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3" name="Straight Connector 432">
                <a:extLst>
                  <a:ext uri="{FF2B5EF4-FFF2-40B4-BE49-F238E27FC236}">
                    <a16:creationId xmlns:a16="http://schemas.microsoft.com/office/drawing/2014/main" xmlns="" id="{A69C8543-88BB-4CDA-8EF5-28506852106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400000" flipH="1">
                <a:off x="5611319" y="38353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4" name="Straight Connector 433">
                <a:extLst>
                  <a:ext uri="{FF2B5EF4-FFF2-40B4-BE49-F238E27FC236}">
                    <a16:creationId xmlns:a16="http://schemas.microsoft.com/office/drawing/2014/main" xmlns="" id="{A091AE30-82E9-4674-9E65-5042AB251C1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580000" flipH="1">
                <a:off x="5608540" y="397572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5" name="Straight Connector 434">
                <a:extLst>
                  <a:ext uri="{FF2B5EF4-FFF2-40B4-BE49-F238E27FC236}">
                    <a16:creationId xmlns:a16="http://schemas.microsoft.com/office/drawing/2014/main" xmlns="" id="{9A3D2800-7BCF-4C76-9CCD-6962D5E5E7C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700000" flipH="1">
                <a:off x="5605761" y="41160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6" name="Straight Connector 435">
                <a:extLst>
                  <a:ext uri="{FF2B5EF4-FFF2-40B4-BE49-F238E27FC236}">
                    <a16:creationId xmlns:a16="http://schemas.microsoft.com/office/drawing/2014/main" xmlns="" id="{2AD91264-05B7-4454-AE8C-BAC45B33175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820000" flipH="1">
                <a:off x="5624195" y="425421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7" name="Straight Connector 436">
                <a:extLst>
                  <a:ext uri="{FF2B5EF4-FFF2-40B4-BE49-F238E27FC236}">
                    <a16:creationId xmlns:a16="http://schemas.microsoft.com/office/drawing/2014/main" xmlns="" id="{2047D64C-CE38-4EDA-8EA5-8A805D525AF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940000" flipH="1">
                <a:off x="5642629" y="43923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8" name="Straight Connector 437">
                <a:extLst>
                  <a:ext uri="{FF2B5EF4-FFF2-40B4-BE49-F238E27FC236}">
                    <a16:creationId xmlns:a16="http://schemas.microsoft.com/office/drawing/2014/main" xmlns="" id="{A3C33408-5D0E-4DE4-8945-9001979D3E8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6120000" flipH="1">
                <a:off x="5654818" y="45363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9" name="Straight Connector 438">
                <a:extLst>
                  <a:ext uri="{FF2B5EF4-FFF2-40B4-BE49-F238E27FC236}">
                    <a16:creationId xmlns:a16="http://schemas.microsoft.com/office/drawing/2014/main" xmlns="" id="{E1AE14B5-3844-4A66-A8BC-CD8538C5624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6240000" flipH="1">
                <a:off x="5684446" y="467136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0" name="Straight Connector 439">
                <a:extLst>
                  <a:ext uri="{FF2B5EF4-FFF2-40B4-BE49-F238E27FC236}">
                    <a16:creationId xmlns:a16="http://schemas.microsoft.com/office/drawing/2014/main" xmlns="" id="{5F78B15A-17F2-474B-A6B5-34B225EBA057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6360000" flipH="1">
                <a:off x="5714074" y="48087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1" name="Straight Connector 440">
                <a:extLst>
                  <a:ext uri="{FF2B5EF4-FFF2-40B4-BE49-F238E27FC236}">
                    <a16:creationId xmlns:a16="http://schemas.microsoft.com/office/drawing/2014/main" xmlns="" id="{114C9FE9-2E7D-466C-978D-713D0A6624C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6480000" flipH="1">
                <a:off x="5748464" y="49484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2" name="Straight Connector 441">
                <a:extLst>
                  <a:ext uri="{FF2B5EF4-FFF2-40B4-BE49-F238E27FC236}">
                    <a16:creationId xmlns:a16="http://schemas.microsoft.com/office/drawing/2014/main" xmlns="" id="{882ACEF4-C446-4969-92B5-8649558C27D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6660000" flipH="1">
                <a:off x="5792091" y="507760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3" name="Straight Connector 442">
                <a:extLst>
                  <a:ext uri="{FF2B5EF4-FFF2-40B4-BE49-F238E27FC236}">
                    <a16:creationId xmlns:a16="http://schemas.microsoft.com/office/drawing/2014/main" xmlns="" id="{DDA39D67-86FF-418E-9876-AB14AFD7933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6780000" flipH="1">
                <a:off x="5847441" y="52112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4" name="Straight Connector 443">
                <a:extLst>
                  <a:ext uri="{FF2B5EF4-FFF2-40B4-BE49-F238E27FC236}">
                    <a16:creationId xmlns:a16="http://schemas.microsoft.com/office/drawing/2014/main" xmlns="" id="{2D3BF31F-EEDE-4027-BAE2-CD14B138C54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6900000" flipH="1">
                <a:off x="5900410" y="53424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5" name="Straight Connector 444">
                <a:extLst>
                  <a:ext uri="{FF2B5EF4-FFF2-40B4-BE49-F238E27FC236}">
                    <a16:creationId xmlns:a16="http://schemas.microsoft.com/office/drawing/2014/main" xmlns="" id="{F37BBBCA-15AD-4E11-813C-E58EE564FDB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7020000" flipH="1">
                <a:off x="5955760" y="547369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" name="Рисунок 4" descr="Изображение выглядит как текст, пол, в помещении, человек&#10;&#10;Автоматически созданное описание">
            <a:extLst>
              <a:ext uri="{FF2B5EF4-FFF2-40B4-BE49-F238E27FC236}">
                <a16:creationId xmlns:a16="http://schemas.microsoft.com/office/drawing/2014/main" xmlns="" id="{8865EFCE-BC45-8F39-DF34-BF2EAC8409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561" r="-3" b="26687"/>
          <a:stretch>
            <a:fillRect/>
          </a:stretch>
        </p:blipFill>
        <p:spPr>
          <a:xfrm>
            <a:off x="5959325" y="2950014"/>
            <a:ext cx="2787519" cy="2773141"/>
          </a:xfrm>
          <a:custGeom>
            <a:rect l="l" t="t" r="r" b="b"/>
            <a:pathLst>
              <a:path w="2851962" h="2851962">
                <a:moveTo>
                  <a:pt x="1425981" y="0"/>
                </a:moveTo>
                <a:cubicBezTo>
                  <a:pt x="2213529" y="0"/>
                  <a:pt x="2851962" y="638433"/>
                  <a:pt x="2851962" y="1425981"/>
                </a:cubicBezTo>
                <a:cubicBezTo>
                  <a:pt x="2851962" y="2213529"/>
                  <a:pt x="2213529" y="2851962"/>
                  <a:pt x="1425981" y="2851962"/>
                </a:cubicBezTo>
                <a:cubicBezTo>
                  <a:pt x="638433" y="2851962"/>
                  <a:pt x="0" y="2213529"/>
                  <a:pt x="0" y="1425981"/>
                </a:cubicBezTo>
                <a:cubicBezTo>
                  <a:pt x="0" y="638433"/>
                  <a:pt x="638433" y="0"/>
                  <a:pt x="1425981" y="0"/>
                </a:cubicBezTo>
                <a:close/>
              </a:path>
            </a:pathLst>
          </a:custGeom>
        </p:spPr>
      </p:pic>
      <p:pic>
        <p:nvPicPr>
          <p:cNvPr id="7" name="Рисунок 7" descr="Изображение выглядит как текст, пол, в помещении, человек&#10;&#10;Автоматически созданное описание">
            <a:extLst>
              <a:ext uri="{FF2B5EF4-FFF2-40B4-BE49-F238E27FC236}">
                <a16:creationId xmlns:a16="http://schemas.microsoft.com/office/drawing/2014/main" xmlns="" id="{97936FD3-03FD-8E5A-39C9-9E2F877A68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97" b="35724"/>
          <a:stretch>
            <a:fillRect/>
          </a:stretch>
        </p:blipFill>
        <p:spPr>
          <a:xfrm>
            <a:off x="8055588" y="-3863"/>
            <a:ext cx="4132754" cy="3445946"/>
          </a:xfrm>
          <a:custGeom>
            <a:rect l="l" t="t" r="r" b="b"/>
            <a:pathLst>
              <a:path w="4638368" h="3867534">
                <a:moveTo>
                  <a:pt x="303228" y="0"/>
                </a:moveTo>
                <a:lnTo>
                  <a:pt x="4638368" y="0"/>
                </a:lnTo>
                <a:lnTo>
                  <a:pt x="4638368" y="2952747"/>
                </a:lnTo>
                <a:lnTo>
                  <a:pt x="4585825" y="3013864"/>
                </a:lnTo>
                <a:cubicBezTo>
                  <a:pt x="4103088" y="3538671"/>
                  <a:pt x="3410622" y="3867534"/>
                  <a:pt x="2641346" y="3867534"/>
                </a:cubicBezTo>
                <a:cubicBezTo>
                  <a:pt x="1182571" y="3867534"/>
                  <a:pt x="0" y="2684963"/>
                  <a:pt x="0" y="1226188"/>
                </a:cubicBezTo>
                <a:cubicBezTo>
                  <a:pt x="0" y="815907"/>
                  <a:pt x="93544" y="427475"/>
                  <a:pt x="260466" y="81056"/>
                </a:cubicBezTo>
                <a:close/>
              </a:path>
            </a:pathLst>
          </a:custGeom>
        </p:spPr>
      </p:pic>
      <p:pic>
        <p:nvPicPr>
          <p:cNvPr id="5" name="Рисунок 5" descr="Изображение выглядит как человек, группа, позирование, люди&#10;&#10;Автоматически созданное описание">
            <a:extLst>
              <a:ext uri="{FF2B5EF4-FFF2-40B4-BE49-F238E27FC236}">
                <a16:creationId xmlns:a16="http://schemas.microsoft.com/office/drawing/2014/main" xmlns="" id="{C2D492B4-0AC1-67B4-9A53-02ED21FFFED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871" r="19892" b="-1"/>
          <a:stretch>
            <a:fillRect/>
          </a:stretch>
        </p:blipFill>
        <p:spPr>
          <a:xfrm>
            <a:off x="8888133" y="4144246"/>
            <a:ext cx="3302966" cy="2717299"/>
          </a:xfrm>
          <a:custGeom>
            <a:rect l="l" t="t" r="r" b="b"/>
            <a:pathLst>
              <a:path w="3039855" h="2500842">
                <a:moveTo>
                  <a:pt x="1663658" y="0"/>
                </a:moveTo>
                <a:cubicBezTo>
                  <a:pt x="2180490" y="0"/>
                  <a:pt x="2642278" y="235674"/>
                  <a:pt x="2947417" y="605417"/>
                </a:cubicBezTo>
                <a:lnTo>
                  <a:pt x="3039855" y="729032"/>
                </a:lnTo>
                <a:lnTo>
                  <a:pt x="3039855" y="2500842"/>
                </a:lnTo>
                <a:lnTo>
                  <a:pt x="226952" y="2500842"/>
                </a:lnTo>
                <a:lnTo>
                  <a:pt x="155401" y="2366679"/>
                </a:lnTo>
                <a:cubicBezTo>
                  <a:pt x="55691" y="2153127"/>
                  <a:pt x="0" y="1914896"/>
                  <a:pt x="0" y="1663658"/>
                </a:cubicBezTo>
                <a:cubicBezTo>
                  <a:pt x="0" y="744845"/>
                  <a:pt x="744845" y="0"/>
                  <a:pt x="1663658" y="0"/>
                </a:cubicBezTo>
                <a:close/>
              </a:path>
            </a:pathLst>
          </a:custGeom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A0829CCD-C180-7238-2FF7-FD49C66E827F}"/>
              </a:ext>
            </a:extLst>
          </p:cNvPr>
          <p:cNvSpPr txBox="1"/>
          <p:nvPr/>
        </p:nvSpPr>
        <p:spPr>
          <a:xfrm>
            <a:off x="408489" y="1723907"/>
            <a:ext cx="6620676" cy="1656867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b="1" err="1">
                <a:latin typeface="Times New Roman"/>
                <a:cs typeface="Times New Roman"/>
              </a:rPr>
              <a:t>Проект </a:t>
            </a:r>
            <a:r>
              <a:rPr lang="ru-RU" b="1">
                <a:latin typeface="Times New Roman"/>
                <a:cs typeface="Times New Roman"/>
              </a:rPr>
              <a:t> «</a:t>
            </a:r>
            <a:r>
              <a:rPr lang="en-US" b="1" err="1">
                <a:latin typeface="Times New Roman"/>
                <a:cs typeface="Times New Roman"/>
              </a:rPr>
              <a:t>Цифровизация</a:t>
            </a:r>
            <a:r>
              <a:rPr lang="ru-RU" b="1">
                <a:latin typeface="Times New Roman"/>
                <a:cs typeface="Times New Roman"/>
              </a:rPr>
              <a:t>» </a:t>
            </a:r>
          </a:p>
          <a:p>
            <a:pPr algn="ctr"/>
            <a:r>
              <a:rPr lang="ru-RU" b="1">
                <a:latin typeface="Times New Roman"/>
                <a:cs typeface="Times New Roman"/>
              </a:rPr>
              <a:t>Награждение лучшего волонтера проекта – студента ВКУиНт им. Ю. гагарина </a:t>
            </a:r>
          </a:p>
        </p:txBody>
      </p:sp>
    </p:spTree>
    <p:extLst>
      <p:ext uri="{BB962C8B-B14F-4D97-AF65-F5344CB8AC3E}">
        <p14:creationId xmlns:p14="http://schemas.microsoft.com/office/powerpoint/2010/main" val="24869871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 useBgFill="1">
        <p:nvSpPr>
          <p:cNvPr id="35" name="Rectangle 28">
            <a:extLst>
              <a:ext uri="{FF2B5EF4-FFF2-40B4-BE49-F238E27FC236}">
                <a16:creationId xmlns:a16="http://schemas.microsoft.com/office/drawing/2014/main" xmlns="" id="{19E301E5-1206-47D0-9CDF-72583D73908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Акции </a:t>
            </a:r>
            <a:endParaRPr lang="en-US"/>
          </a:p>
        </p:txBody>
      </p:sp>
      <p:sp>
        <p:nvSpPr>
          <p:cNvPr id="36" name="Rectangle 30">
            <a:extLst>
              <a:ext uri="{FF2B5EF4-FFF2-40B4-BE49-F238E27FC236}">
                <a16:creationId xmlns:a16="http://schemas.microsoft.com/office/drawing/2014/main" xmlns="" id="{AFA31FBE-7948-4384-B68A-75DEFDC4955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Рисунок 2" descr="Изображение выглядит как на открытом воздухе, земля, человек, позирование&#10;&#10;Автоматически созданное описание">
            <a:extLst>
              <a:ext uri="{FF2B5EF4-FFF2-40B4-BE49-F238E27FC236}">
                <a16:creationId xmlns:a16="http://schemas.microsoft.com/office/drawing/2014/main" xmlns="" id="{14B1870F-8A58-F691-E0A7-50B1222A0C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00" r="14072" b="-3"/>
          <a:stretch>
            <a:fillRect/>
          </a:stretch>
        </p:blipFill>
        <p:spPr>
          <a:xfrm>
            <a:off x="4437548" y="1432668"/>
            <a:ext cx="6974755" cy="4729765"/>
          </a:xfrm>
          <a:prstGeom prst="rect">
            <a:avLst/>
          </a:prstGeom>
        </p:spPr>
      </p:pic>
      <p:pic>
        <p:nvPicPr>
          <p:cNvPr id="6" name="Рисунок 6" descr="Изображение выглядит как человек, позирование, группа, танцор&#10;&#10;Автоматически созданное описание">
            <a:extLst>
              <a:ext uri="{FF2B5EF4-FFF2-40B4-BE49-F238E27FC236}">
                <a16:creationId xmlns:a16="http://schemas.microsoft.com/office/drawing/2014/main" xmlns="" id="{7EF50057-A903-2867-5D7B-32ADD56AE1B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563" r="-1" b="1777"/>
          <a:stretch>
            <a:fillRect/>
          </a:stretch>
        </p:blipFill>
        <p:spPr>
          <a:xfrm>
            <a:off x="643467" y="3681961"/>
            <a:ext cx="4010830" cy="2705099"/>
          </a:xfrm>
          <a:prstGeom prst="rect">
            <a:avLst/>
          </a:prstGeom>
        </p:spPr>
      </p:pic>
      <p:pic>
        <p:nvPicPr>
          <p:cNvPr id="3" name="Рисунок 3" descr="Изображение выглядит как дерево, на открытом воздухе, трава, человек&#10;&#10;Автоматически созданное описание">
            <a:extLst>
              <a:ext uri="{FF2B5EF4-FFF2-40B4-BE49-F238E27FC236}">
                <a16:creationId xmlns:a16="http://schemas.microsoft.com/office/drawing/2014/main" xmlns="" id="{E6F8393A-3E13-BC46-D1D1-C71E98CED8B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31988" b="-1"/>
          <a:stretch>
            <a:fillRect/>
          </a:stretch>
        </p:blipFill>
        <p:spPr>
          <a:xfrm>
            <a:off x="873237" y="629089"/>
            <a:ext cx="3385977" cy="281061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59214" y="587523"/>
            <a:ext cx="7331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Акции и мероприятия в подшефном Детском саду № 291 </a:t>
            </a:r>
            <a:br>
              <a:rPr lang="ru-RU" sz="20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Краснооктябрьского района </a:t>
            </a:r>
          </a:p>
        </p:txBody>
      </p:sp>
    </p:spTree>
    <p:extLst>
      <p:ext uri="{BB962C8B-B14F-4D97-AF65-F5344CB8AC3E}">
        <p14:creationId xmlns:p14="http://schemas.microsoft.com/office/powerpoint/2010/main" val="3188836480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Рисунок 9" descr="Изображение выглядит как строительство, земля, человек, на открытом воздухе&#10;&#10;Автоматически созданное описание">
            <a:extLst>
              <a:ext uri="{FF2B5EF4-FFF2-40B4-BE49-F238E27FC236}">
                <a16:creationId xmlns:a16="http://schemas.microsoft.com/office/drawing/2014/main" xmlns="" id="{E06EBC0A-83F0-1E59-EF45-7BA6521A67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144" r="25324" b="-3"/>
          <a:stretch>
            <a:fillRect/>
          </a:stretch>
        </p:blipFill>
        <p:spPr>
          <a:xfrm>
            <a:off x="65734" y="93945"/>
            <a:ext cx="2826121" cy="2436438"/>
          </a:xfrm>
          <a:prstGeom prst="rect">
            <a:avLst/>
          </a:prstGeom>
        </p:spPr>
      </p:pic>
      <p:pic>
        <p:nvPicPr>
          <p:cNvPr id="6" name="Рисунок 6">
            <a:extLst>
              <a:ext uri="{FF2B5EF4-FFF2-40B4-BE49-F238E27FC236}">
                <a16:creationId xmlns:a16="http://schemas.microsoft.com/office/drawing/2014/main" xmlns="" id="{CF66DE70-E225-91E2-67C0-E5B98B1B3BB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50" r="8859" b="-2"/>
          <a:stretch>
            <a:fillRect/>
          </a:stretch>
        </p:blipFill>
        <p:spPr>
          <a:xfrm>
            <a:off x="2891855" y="0"/>
            <a:ext cx="3298879" cy="2831058"/>
          </a:xfrm>
          <a:prstGeom prst="rect">
            <a:avLst/>
          </a:prstGeom>
        </p:spPr>
      </p:pic>
      <p:pic>
        <p:nvPicPr>
          <p:cNvPr id="8" name="Рисунок 8" descr="Изображение выглядит как человек, позирование, стоящий, группа&#10;&#10;Автоматически созданное описание">
            <a:extLst>
              <a:ext uri="{FF2B5EF4-FFF2-40B4-BE49-F238E27FC236}">
                <a16:creationId xmlns:a16="http://schemas.microsoft.com/office/drawing/2014/main" xmlns="" id="{7329D179-01E1-AA31-E7F2-2E0D730ECCC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333" t="340" r="1068" b="-340"/>
          <a:stretch>
            <a:fillRect/>
          </a:stretch>
        </p:blipFill>
        <p:spPr>
          <a:xfrm>
            <a:off x="-1590" y="2624328"/>
            <a:ext cx="6094411" cy="4233672"/>
          </a:xfrm>
          <a:prstGeom prst="rect">
            <a:avLst/>
          </a:prstGeom>
        </p:spPr>
      </p:pic>
      <p:cxnSp>
        <p:nvCxnSpPr>
          <p:cNvPr id="40" name="Straight Connector 33">
            <a:extLst>
              <a:ext uri="{FF2B5EF4-FFF2-40B4-BE49-F238E27FC236}">
                <a16:creationId xmlns:a16="http://schemas.microsoft.com/office/drawing/2014/main" xmlns="" id="{1746A44C-DD84-42A8-8633-CAD83CEDDFA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6092821" y="0"/>
            <a:ext cx="680" cy="6858000"/>
          </a:xfrm>
          <a:prstGeom prst="line">
            <a:avLst/>
          </a:prstGeom>
          <a:noFill/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1" name="Straight Connector 35">
            <a:extLst>
              <a:ext uri="{FF2B5EF4-FFF2-40B4-BE49-F238E27FC236}">
                <a16:creationId xmlns:a16="http://schemas.microsoft.com/office/drawing/2014/main" xmlns="" id="{25B1F4F4-74A7-4FA4-AAB9-D8907E7AC6C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-1590" y="2624328"/>
            <a:ext cx="6094411" cy="0"/>
          </a:xfrm>
          <a:prstGeom prst="line">
            <a:avLst/>
          </a:prstGeom>
          <a:noFill/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2" name="Straight Connector 37">
            <a:extLst>
              <a:ext uri="{FF2B5EF4-FFF2-40B4-BE49-F238E27FC236}">
                <a16:creationId xmlns:a16="http://schemas.microsoft.com/office/drawing/2014/main" xmlns="" id="{A403AC02-D206-4063-981D-20B6789C6A3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3038737" y="0"/>
            <a:ext cx="13756" cy="2624328"/>
          </a:xfrm>
          <a:prstGeom prst="line">
            <a:avLst/>
          </a:prstGeom>
          <a:noFill/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84F33A4C-C344-5E31-9C22-6D7F0D687CAD}"/>
              </a:ext>
            </a:extLst>
          </p:cNvPr>
          <p:cNvSpPr txBox="1"/>
          <p:nvPr/>
        </p:nvSpPr>
        <p:spPr>
          <a:xfrm>
            <a:off x="6558311" y="1601817"/>
            <a:ext cx="5345501" cy="34778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err="1">
                <a:latin typeface="Times New Roman"/>
                <a:cs typeface="Times New Roman"/>
              </a:rPr>
              <a:t>Акция </a:t>
            </a:r>
            <a:endParaRPr lang="ru-RU">
              <a:latin typeface="Calibri" panose="020f0502020204030204"/>
              <a:cs typeface="Calibri"/>
            </a:endParaRPr>
          </a:p>
          <a:p>
            <a:pPr algn="ctr"/>
            <a:r>
              <a:rPr lang="en-US" sz="4400">
                <a:latin typeface="Times New Roman"/>
                <a:cs typeface="Times New Roman"/>
              </a:rPr>
              <a:t>«Коробка подарков»</a:t>
            </a:r>
            <a:r>
              <a:rPr lang="ru-RU" sz="4400">
                <a:latin typeface="Times New Roman"/>
                <a:cs typeface="Times New Roman"/>
              </a:rPr>
              <a:t> - гуманитарная помощь Дубовскому приюту. </a:t>
            </a:r>
            <a:endParaRPr lang="ru-RU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45705687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Рисунок 4" descr="Изображение выглядит как человек&#10;&#10;Автоматически созданное описание">
            <a:extLst>
              <a:ext uri="{FF2B5EF4-FFF2-40B4-BE49-F238E27FC236}">
                <a16:creationId xmlns:a16="http://schemas.microsoft.com/office/drawing/2014/main" xmlns="" id="{539B50D2-6058-40B2-9A88-5CE763CAF7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01890" y="258105"/>
            <a:ext cx="2899509" cy="5173662"/>
          </a:xfrm>
        </p:spPr>
      </p:pic>
      <p:pic>
        <p:nvPicPr>
          <p:cNvPr id="5" name="Рисунок 5" descr="Изображение выглядит как земля, на открытом воздухе, дерево, человек&#10;&#10;Автоматически созданное описание">
            <a:extLst>
              <a:ext uri="{FF2B5EF4-FFF2-40B4-BE49-F238E27FC236}">
                <a16:creationId xmlns:a16="http://schemas.microsoft.com/office/drawing/2014/main" xmlns="" id="{94DAE465-7551-DCFA-3D39-B0DBED1CBCA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74" b="12432"/>
          <a:stretch>
            <a:fillRect/>
          </a:stretch>
        </p:blipFill>
        <p:spPr>
          <a:xfrm>
            <a:off x="6211682" y="1828081"/>
            <a:ext cx="3017171" cy="4660783"/>
          </a:xfrm>
          <a:prstGeom prst="rect">
            <a:avLst/>
          </a:prstGeom>
        </p:spPr>
      </p:pic>
      <p:pic>
        <p:nvPicPr>
          <p:cNvPr id="6" name="Рисунок 6" descr="Изображение выглядит как на открытом воздухе, земля, человек, детская площадка&#10;&#10;Автоматически созданное описание">
            <a:extLst>
              <a:ext uri="{FF2B5EF4-FFF2-40B4-BE49-F238E27FC236}">
                <a16:creationId xmlns:a16="http://schemas.microsoft.com/office/drawing/2014/main" xmlns="" id="{E55ACC9B-B71A-FAC7-22E3-262CD1AC29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495" y="1012166"/>
            <a:ext cx="3031537" cy="5408762"/>
          </a:xfrm>
          <a:prstGeom prst="rect">
            <a:avLst/>
          </a:prstGeom>
        </p:spPr>
      </p:pic>
      <p:pic>
        <p:nvPicPr>
          <p:cNvPr id="7" name="Рисунок 7" descr="Изображение выглядит как на открытом воздухе, дерево, человек, земля&#10;&#10;Автоматически созданное описание">
            <a:extLst>
              <a:ext uri="{FF2B5EF4-FFF2-40B4-BE49-F238E27FC236}">
                <a16:creationId xmlns:a16="http://schemas.microsoft.com/office/drawing/2014/main" xmlns="" id="{8473CD35-206C-0642-E75F-1282E1BA5C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39137" y="1946695"/>
            <a:ext cx="2686481" cy="476178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7382150-A30B-E72F-6600-E7E64D8400BC}"/>
              </a:ext>
            </a:extLst>
          </p:cNvPr>
          <p:cNvSpPr txBox="1"/>
          <p:nvPr/>
        </p:nvSpPr>
        <p:spPr>
          <a:xfrm>
            <a:off x="7132820" y="262327"/>
            <a:ext cx="4542019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800" b="1">
                <a:latin typeface="Times New Roman"/>
                <a:cs typeface="Calibri"/>
              </a:rPr>
              <a:t>Региональный профилактический проект "Сессия здоровья"</a:t>
            </a:r>
            <a:endParaRPr lang="ru-RU" sz="2800" b="1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27281906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0E73A25-F5EA-0E0A-D5C3-F22C09B41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0146" y="2541275"/>
            <a:ext cx="4540648" cy="1406842"/>
          </a:xfrm>
        </p:spPr>
        <p:txBody>
          <a:bodyPr>
            <a:normAutofit fontScale="90000"/>
          </a:bodyPr>
          <a:lstStyle/>
          <a:p>
            <a:r>
              <a:rPr lang="ru-RU">
                <a:latin typeface="Times New Roman"/>
                <a:cs typeface="Calibri Light"/>
              </a:rPr>
              <a:t>семинары для активистов антинаркоти-ческого молодежного волонтерского движения Волгоградской области</a:t>
            </a:r>
            <a:endParaRPr lang="ru-RU">
              <a:latin typeface="Times New Roman"/>
              <a:cs typeface="Times New Roman"/>
            </a:endParaRPr>
          </a:p>
        </p:txBody>
      </p:sp>
      <p:pic>
        <p:nvPicPr>
          <p:cNvPr id="5" name="Рисунок 5" descr="Изображение выглядит как текст, человек, группа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xmlns="" id="{FBDBDA38-C14A-848F-CAA6-987996B9E5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4" y="855559"/>
            <a:ext cx="6897878" cy="5156164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10038834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4B925C0-9E87-D3F5-6848-83A98E78B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2746" y="5512279"/>
            <a:ext cx="7069047" cy="809286"/>
          </a:xfrm>
        </p:spPr>
        <p:txBody>
          <a:bodyPr>
            <a:normAutofit fontScale="90000"/>
          </a:bodyPr>
          <a:lstStyle/>
          <a:p>
            <a:pPr algn="ctr"/>
            <a:r>
              <a:rPr lang="ru-RU">
                <a:latin typeface="Times New Roman"/>
                <a:cs typeface="Calibri Light"/>
              </a:rPr>
              <a:t>Урбанистика. Голосование </a:t>
            </a:r>
            <a:br>
              <a:rPr lang="ru-RU">
                <a:latin typeface="Times New Roman"/>
                <a:cs typeface="Calibri Light"/>
              </a:rPr>
            </a:br>
            <a:r>
              <a:rPr lang="ru-RU">
                <a:latin typeface="Times New Roman"/>
                <a:cs typeface="Calibri Light"/>
              </a:rPr>
              <a:t>по благоустройству</a:t>
            </a:r>
          </a:p>
        </p:txBody>
      </p:sp>
      <p:pic>
        <p:nvPicPr>
          <p:cNvPr id="4" name="Рисунок 4" descr="Изображение выглядит как текст, человек, в помещении, окно&#10;&#10;Автоматически созданное описание">
            <a:extLst>
              <a:ext uri="{FF2B5EF4-FFF2-40B4-BE49-F238E27FC236}">
                <a16:creationId xmlns:a16="http://schemas.microsoft.com/office/drawing/2014/main" xmlns="" id="{789F5636-57B8-610E-D28A-443F346BAC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99396" y="330519"/>
            <a:ext cx="7712685" cy="5043736"/>
          </a:xfrm>
        </p:spPr>
      </p:pic>
      <p:pic>
        <p:nvPicPr>
          <p:cNvPr id="5" name="Рисунок 5" descr="Изображение выглядит как текст, человек, люди, позирование&#10;&#10;Автоматически созданное описание">
            <a:extLst>
              <a:ext uri="{FF2B5EF4-FFF2-40B4-BE49-F238E27FC236}">
                <a16:creationId xmlns:a16="http://schemas.microsoft.com/office/drawing/2014/main" xmlns="" id="{F479F60A-2220-6A82-12ED-13A7B6FFFB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023" y="192"/>
            <a:ext cx="4986067" cy="6526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829294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99839B4-DBAB-1214-4D31-E6988C667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9650" y="178279"/>
            <a:ext cx="10131425" cy="866796"/>
          </a:xfrm>
        </p:spPr>
        <p:txBody>
          <a:bodyPr/>
          <a:lstStyle/>
          <a:p>
            <a:r>
              <a:rPr lang="ru-RU" b="1">
                <a:latin typeface="Times New Roman"/>
                <a:cs typeface="Calibri Light"/>
              </a:rPr>
              <a:t>Помощь гражданам 60+ в пандемию</a:t>
            </a:r>
            <a:r>
              <a:rPr lang="ru-RU">
                <a:cs typeface="Calibri Light"/>
              </a:rPr>
              <a:t> </a:t>
            </a:r>
            <a:endParaRPr lang="ru-RU"/>
          </a:p>
        </p:txBody>
      </p:sp>
      <p:pic>
        <p:nvPicPr>
          <p:cNvPr id="4" name="Рисунок 4" descr="Изображение выглядит как человек&#10;&#10;Автоматически созданное описание">
            <a:extLst>
              <a:ext uri="{FF2B5EF4-FFF2-40B4-BE49-F238E27FC236}">
                <a16:creationId xmlns:a16="http://schemas.microsoft.com/office/drawing/2014/main" xmlns="" id="{988E149C-8EAA-BCD1-E355-844E3E2564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66460" y="1106897"/>
            <a:ext cx="4692066" cy="6021397"/>
          </a:xfrm>
        </p:spPr>
      </p:pic>
      <p:pic>
        <p:nvPicPr>
          <p:cNvPr id="5" name="Рисунок 5" descr="Изображение выглядит как человек, в помещении, удержание&#10;&#10;Автоматически созданное описание">
            <a:extLst>
              <a:ext uri="{FF2B5EF4-FFF2-40B4-BE49-F238E27FC236}">
                <a16:creationId xmlns:a16="http://schemas.microsoft.com/office/drawing/2014/main" xmlns="" id="{226E675C-E2D1-EBAD-633A-6E571421DA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8406" y="925901"/>
            <a:ext cx="3645902" cy="6199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256522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6" name="Picture 22">
            <a:extLst>
              <a:ext uri="{FF2B5EF4-FFF2-40B4-BE49-F238E27FC236}">
                <a16:creationId xmlns:a16="http://schemas.microsoft.com/office/drawing/2014/main" xmlns="" id="{A183E0A0-23AC-4C43-8723-54948740E7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grpSp>
        <p:nvGrpSpPr>
          <p:cNvPr id="144" name="Group 24">
            <a:extLst>
              <a:ext uri="{FF2B5EF4-FFF2-40B4-BE49-F238E27FC236}">
                <a16:creationId xmlns:a16="http://schemas.microsoft.com/office/drawing/2014/main" xmlns="" id="{F6A3F1D4-DEF1-47DE-A12A-4C1B3F3BA34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 rot="8588008">
            <a:off x="-1106136" y="1065026"/>
            <a:ext cx="6011451" cy="5224230"/>
            <a:chOff x="5281603" y="104898"/>
            <a:chExt cx="6910438" cy="6005491"/>
          </a:xfrm>
        </p:grpSpPr>
        <p:sp>
          <p:nvSpPr>
            <p:cNvPr id="26" name="Freeform 270">
              <a:extLst>
                <a:ext uri="{FF2B5EF4-FFF2-40B4-BE49-F238E27FC236}">
                  <a16:creationId xmlns:a16="http://schemas.microsoft.com/office/drawing/2014/main" xmlns="" id="{E2E8FF96-97BA-454F-AA5D-5E7A493035A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5281603" y="104898"/>
              <a:ext cx="6896713" cy="6005491"/>
            </a:xfrm>
            <a:custGeom>
              <a:gdLst>
                <a:gd name="connsiteX0" fmla="*/ 3912717 w 6896713"/>
                <a:gd name="connsiteY0" fmla="*/ 0 h 6005491"/>
                <a:gd name="connsiteX1" fmla="*/ 6679426 w 6896713"/>
                <a:gd name="connsiteY1" fmla="*/ 1146008 h 6005491"/>
                <a:gd name="connsiteX2" fmla="*/ 6896713 w 6896713"/>
                <a:gd name="connsiteY2" fmla="*/ 1385085 h 6005491"/>
                <a:gd name="connsiteX3" fmla="*/ 6896713 w 6896713"/>
                <a:gd name="connsiteY3" fmla="*/ 1431256 h 6005491"/>
                <a:gd name="connsiteX4" fmla="*/ 6657442 w 6896713"/>
                <a:gd name="connsiteY4" fmla="*/ 1167992 h 6005491"/>
                <a:gd name="connsiteX5" fmla="*/ 3912717 w 6896713"/>
                <a:gd name="connsiteY5" fmla="*/ 31089 h 6005491"/>
                <a:gd name="connsiteX6" fmla="*/ 31089 w 6896713"/>
                <a:gd name="connsiteY6" fmla="*/ 3912717 h 6005491"/>
                <a:gd name="connsiteX7" fmla="*/ 593046 w 6896713"/>
                <a:gd name="connsiteY7" fmla="*/ 5925483 h 6005491"/>
                <a:gd name="connsiteX8" fmla="*/ 633874 w 6896713"/>
                <a:gd name="connsiteY8" fmla="*/ 5989169 h 6005491"/>
                <a:gd name="connsiteX9" fmla="*/ 607415 w 6896713"/>
                <a:gd name="connsiteY9" fmla="*/ 6005491 h 6005491"/>
                <a:gd name="connsiteX10" fmla="*/ 566458 w 6896713"/>
                <a:gd name="connsiteY10" fmla="*/ 5941603 h 6005491"/>
                <a:gd name="connsiteX11" fmla="*/ 0 w 6896713"/>
                <a:gd name="connsiteY11" fmla="*/ 3912717 h 6005491"/>
                <a:gd name="connsiteX12" fmla="*/ 3912717 w 6896713"/>
                <a:gd name="connsiteY12" fmla="*/ 0 h 600549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96713" h="6005491">
                  <a:moveTo>
                    <a:pt x="3912717" y="0"/>
                  </a:moveTo>
                  <a:cubicBezTo>
                    <a:pt x="4993184" y="0"/>
                    <a:pt x="5971363" y="437946"/>
                    <a:pt x="6679426" y="1146008"/>
                  </a:cubicBezTo>
                  <a:lnTo>
                    <a:pt x="6896713" y="1385085"/>
                  </a:lnTo>
                  <a:lnTo>
                    <a:pt x="6896713" y="1431256"/>
                  </a:lnTo>
                  <a:lnTo>
                    <a:pt x="6657442" y="1167992"/>
                  </a:lnTo>
                  <a:cubicBezTo>
                    <a:pt x="5955006" y="465555"/>
                    <a:pt x="4984599" y="31089"/>
                    <a:pt x="3912717" y="31089"/>
                  </a:cubicBezTo>
                  <a:cubicBezTo>
                    <a:pt x="1768953" y="31089"/>
                    <a:pt x="31089" y="1768953"/>
                    <a:pt x="31089" y="3912717"/>
                  </a:cubicBezTo>
                  <a:cubicBezTo>
                    <a:pt x="31089" y="4649636"/>
                    <a:pt x="236442" y="5338592"/>
                    <a:pt x="593046" y="5925483"/>
                  </a:cubicBezTo>
                  <a:lnTo>
                    <a:pt x="633874" y="5989169"/>
                  </a:lnTo>
                  <a:lnTo>
                    <a:pt x="607415" y="6005491"/>
                  </a:lnTo>
                  <a:lnTo>
                    <a:pt x="566458" y="5941603"/>
                  </a:lnTo>
                  <a:cubicBezTo>
                    <a:pt x="206998" y="5350013"/>
                    <a:pt x="0" y="4655538"/>
                    <a:pt x="0" y="3912717"/>
                  </a:cubicBezTo>
                  <a:cubicBezTo>
                    <a:pt x="0" y="1751783"/>
                    <a:pt x="1751783" y="0"/>
                    <a:pt x="3912717" y="0"/>
                  </a:cubicBezTo>
                  <a:close/>
                </a:path>
              </a:pathLst>
            </a:custGeom>
            <a:solidFill>
              <a:srgbClr val="FFFFFF">
                <a:alpha val="4196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6" name="Group 26">
              <a:extLst>
                <a:ext uri="{FF2B5EF4-FFF2-40B4-BE49-F238E27FC236}">
                  <a16:creationId xmlns:a16="http://schemas.microsoft.com/office/drawing/2014/main" xmlns="" id="{AFE51DAE-C187-4524-BFE4-2FA20A12DC6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GrpSpPr>
          <p:grpSpPr>
            <a:xfrm>
              <a:off x="5516037" y="331503"/>
              <a:ext cx="6676004" cy="5235372"/>
              <a:chOff x="5516006" y="331455"/>
              <a:chExt cx="6676004" cy="5235374"/>
            </a:xfrm>
          </p:grpSpPr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xmlns="" id="{44650558-19C1-4312-A6B0-F0CE493A0CA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flipH="1">
                <a:off x="9266837" y="331455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7" name="Straight Connector 28">
                <a:extLst>
                  <a:ext uri="{FF2B5EF4-FFF2-40B4-BE49-F238E27FC236}">
                    <a16:creationId xmlns:a16="http://schemas.microsoft.com/office/drawing/2014/main" xmlns="" id="{4E0D69AA-43C3-45CD-906F-2966EA72ABD5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20000" flipH="1">
                <a:off x="9408869" y="338277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xmlns="" id="{66CD6ED4-9C15-4E3B-9A49-4ED5FD3891D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40000" flipH="1">
                <a:off x="9551708" y="347584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xmlns="" id="{A6567160-597C-49C7-87FA-D4BE8650B6D2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360000" flipH="1">
                <a:off x="9688756" y="368034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xmlns="" id="{629C9F29-E6B9-408B-97AF-86819559F892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540000" flipH="1">
                <a:off x="9824874" y="389167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xmlns="" id="{06FA11DF-7FE8-4741-BAC0-9AF415A639C5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660000" flipH="1">
                <a:off x="9966876" y="417488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xmlns="" id="{3FAE1D27-80BB-4F13-90E9-EEC930CE51C2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780000" flipH="1">
                <a:off x="10104433" y="445809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xmlns="" id="{0CF56FBA-051E-4549-86A3-4B33A77C61D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900000" flipH="1">
                <a:off x="10240521" y="479412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xmlns="" id="{6F2C49A1-67CC-4710-9B7C-CB80BEF657A7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080000" flipH="1">
                <a:off x="10373891" y="524278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xmlns="" id="{FAF9D302-E5F1-44D8-93F1-35826123440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200000" flipH="1">
                <a:off x="10505641" y="570545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xmlns="" id="{466723A2-4849-46BA-B503-984740D77E4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320000" flipH="1">
                <a:off x="10637391" y="621254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xmlns="" id="{8B0CAE57-FFB4-43A7-99E2-81C5B5CFF577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440000" flipH="1">
                <a:off x="10760975" y="690339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xmlns="" id="{0A88CC0C-6FC4-448F-A395-E295A70AA39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620000" flipH="1">
                <a:off x="10889001" y="754982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xmlns="" id="{A2CBDE23-8B3A-444A-B31C-BA26E754FCD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740000" flipH="1">
                <a:off x="11010202" y="819625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xmlns="" id="{8B0A9BBC-9F8C-4D53-9CB7-D1460936C3D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860000" flipH="1">
                <a:off x="11129023" y="895534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xmlns="" id="{7209C763-07CB-4E83-B4C0-B7077C73DBB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980000" flipH="1">
                <a:off x="11249881" y="967953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xmlns="" id="{D17C9D17-C51D-48FC-8395-8D765B7A328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160000" flipH="1">
                <a:off x="11366885" y="1047934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xmlns="" id="{E1062495-0566-4C29-BDBD-0B717D26833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280000" flipH="1">
                <a:off x="11474068" y="1131363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xmlns="" id="{DB71EE13-CCB1-425D-8C39-690452A399A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400000" flipH="1">
                <a:off x="11583313" y="1221616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xmlns="" id="{8C51C0F4-08A1-4771-9CE6-E54FE2F5BC0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520000" flipH="1">
                <a:off x="11685354" y="1321584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xmlns="" id="{065D41C0-DC38-4625-9A1B-3A853DEA8415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700000" flipH="1">
                <a:off x="11787714" y="1417429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xmlns="" id="{9174BFD9-4AE7-4956-B935-23A0E1245DD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820000" flipH="1">
                <a:off x="11880869" y="1517702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xmlns="" id="{3F5FBD61-C4D0-4879-AE01-02530C9D8A5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940000" flipH="1">
                <a:off x="11969263" y="1627194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xmlns="" id="{FC0D2F64-664F-4AB8-8CFD-4AE423E3B6F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3060000" flipH="1">
                <a:off x="12062027" y="1735752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xmlns="" id="{2646F3B3-5B9F-42A8-BBBE-3520A088B2E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flipH="1">
                <a:off x="12074690" y="1909979"/>
                <a:ext cx="117320" cy="8290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xmlns="" id="{FE63B2AA-3CB5-49A4-8A39-F578840ADF9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flipH="1">
                <a:off x="12149952" y="2083300"/>
                <a:ext cx="39677" cy="2143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xmlns="" id="{06982DD0-0A68-4949-82D2-EF9EA2C51E2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1420000" flipH="1">
                <a:off x="9127996" y="334202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xmlns="" id="{D50AB0F4-F8E8-4CD9-A875-0471ED91B5C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1300000" flipH="1">
                <a:off x="8987583" y="336583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xmlns="" id="{1F9CE4DC-D0A9-4D32-95DA-5DBADC9D592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1180000" flipH="1">
                <a:off x="8844865" y="351124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xmlns="" id="{745EB0F7-C93A-4BBD-A4C4-7B656048E86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1060000" flipH="1">
                <a:off x="8706910" y="365666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xmlns="" id="{EA9D5E87-498B-41BF-8992-19C1AF51A2A7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0880000" flipH="1">
                <a:off x="8568015" y="387835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xmlns="" id="{A34D3644-1E08-414D-A6DD-6462F4BB299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0760000" flipH="1">
                <a:off x="8429119" y="410003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xmlns="" id="{854C51F5-5C6C-486D-BA4B-9D0BF5FEFD9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0640000" flipH="1">
                <a:off x="8294976" y="446154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xmlns="" id="{F00E976F-532C-4A3D-967E-B63323068C0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0520000" flipH="1">
                <a:off x="8160831" y="482306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xmlns="" id="{92134B01-0AAE-406B-8EF2-7E80DE7A5CB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0340000" flipH="1">
                <a:off x="8027695" y="531772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xmlns="" id="{738C6A49-6E42-4159-B96A-4794972F88D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0220000" flipH="1">
                <a:off x="7894560" y="581239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xmlns="" id="{8D18AE19-1192-4233-8B1D-BDA94EA78DF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0100000" flipH="1">
                <a:off x="7761424" y="630703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xmlns="" id="{5843AB93-A7A2-4866-874C-88AAE01B7F9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9980000" flipH="1">
                <a:off x="7636651" y="689706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xmlns="" id="{D1F72998-6259-433F-A3EC-2478DEB05F5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9800000" flipH="1">
                <a:off x="7511876" y="751088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xmlns="" id="{0BD2D18E-14F2-4F7D-A450-2843EE45231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9680000" flipH="1">
                <a:off x="7387903" y="819655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xmlns="" id="{1EE16539-1E6D-4EDC-B6AE-E8A481570EA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9560000" flipH="1">
                <a:off x="7268535" y="893036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xmlns="" id="{6FC1ED3E-1DE1-4359-B29F-F8063823E257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9440000" flipH="1">
                <a:off x="7152033" y="976447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xmlns="" id="{5AA10AE8-2DA5-42FF-9047-51CF58067D4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9260000" flipH="1">
                <a:off x="7041697" y="1059876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>
                <a:extLst>
                  <a:ext uri="{FF2B5EF4-FFF2-40B4-BE49-F238E27FC236}">
                    <a16:creationId xmlns:a16="http://schemas.microsoft.com/office/drawing/2014/main" xmlns="" id="{BD831F2D-75A5-4C34-8E05-60329D414E6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9140000" flipH="1">
                <a:off x="6931361" y="1143305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xmlns="" id="{BFF682BA-A723-4AF6-8885-D62B19CDC93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9020000" flipH="1">
                <a:off x="6819072" y="1235691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xmlns="" id="{7F369DC7-CA5A-4A8E-9F45-1DFCD8D2091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8900000" flipH="1">
                <a:off x="6721362" y="1332546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xmlns="" id="{3EB36D4B-B427-4B20-93E4-5EBB216A2FE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8720000" flipH="1">
                <a:off x="6617467" y="1429210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xmlns="" id="{4FA26BC5-9591-4DEB-AF9B-87519E8DB778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8600000" flipH="1">
                <a:off x="6520030" y="1527059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>
                <a:extLst>
                  <a:ext uri="{FF2B5EF4-FFF2-40B4-BE49-F238E27FC236}">
                    <a16:creationId xmlns:a16="http://schemas.microsoft.com/office/drawing/2014/main" xmlns="" id="{2D6160C5-35E0-4560-90E3-B04690C41E8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8480000" flipH="1">
                <a:off x="6429573" y="1641368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xmlns="" id="{810F25BE-81EA-4B2E-807F-32D6532A779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8360000" flipH="1">
                <a:off x="6340531" y="1750166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xmlns="" id="{33F45AAE-D664-4B0F-AE81-8003260BE245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8180000" flipH="1">
                <a:off x="6261752" y="1859905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xmlns="" id="{029117F9-A32E-4584-87C9-553B5B0E201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8060000" flipH="1">
                <a:off x="6184139" y="1979330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>
                <a:extLst>
                  <a:ext uri="{FF2B5EF4-FFF2-40B4-BE49-F238E27FC236}">
                    <a16:creationId xmlns:a16="http://schemas.microsoft.com/office/drawing/2014/main" xmlns="" id="{7B304953-E67B-4A7C-9B6C-C82C57D04BE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7940000" flipH="1">
                <a:off x="6106524" y="2098753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xmlns="" id="{1A0E47B5-33C1-4A9E-A992-54B6B561E73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7820000" flipH="1">
                <a:off x="6043200" y="2222232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>
                <a:extLst>
                  <a:ext uri="{FF2B5EF4-FFF2-40B4-BE49-F238E27FC236}">
                    <a16:creationId xmlns:a16="http://schemas.microsoft.com/office/drawing/2014/main" xmlns="" id="{4993CCC8-EA62-4172-8E02-A5399EA17BE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7640000" flipH="1">
                <a:off x="5978905" y="2343960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xmlns="" id="{CD58479F-E818-4029-8615-72C422537E5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7520000" flipH="1">
                <a:off x="5912430" y="2470321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>
                <a:extLst>
                  <a:ext uri="{FF2B5EF4-FFF2-40B4-BE49-F238E27FC236}">
                    <a16:creationId xmlns:a16="http://schemas.microsoft.com/office/drawing/2014/main" xmlns="" id="{AC97C7F6-0AB1-4301-8F57-0ED702168932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7400000" flipH="1">
                <a:off x="5858867" y="2600547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>
                <a:extLst>
                  <a:ext uri="{FF2B5EF4-FFF2-40B4-BE49-F238E27FC236}">
                    <a16:creationId xmlns:a16="http://schemas.microsoft.com/office/drawing/2014/main" xmlns="" id="{225F55A2-73EF-4F9D-9591-876C8888344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7280000" flipH="1">
                <a:off x="5808174" y="2733646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xmlns="" id="{2B3C0E72-51AB-4211-8F79-9E318C54D60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7100000" flipH="1">
                <a:off x="5773255" y="2866448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xmlns="" id="{99AE6894-05AC-48E8-B4A5-D9D79B1C524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6980000" flipH="1">
                <a:off x="5735956" y="3001630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xmlns="" id="{91779B3F-3B2F-4919-862E-B5B643A98EC7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6860000" flipH="1">
                <a:off x="5700097" y="3138459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xmlns="" id="{7511FFE1-234F-45CB-92DF-BC737C9F76A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6740000" flipH="1">
                <a:off x="5665931" y="3275020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xmlns="" id="{D0F4717B-868F-45B6-B17A-22D9C8E8DE1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6560000" flipH="1">
                <a:off x="5644468" y="3413763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xmlns="" id="{AF064AC9-B2F5-447B-BFE7-75CDFCBDFA9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6440000" flipH="1">
                <a:off x="5626522" y="3554120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xmlns="" id="{A4AC90A0-49D3-42E6-8554-9D127B431D8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6320000" flipH="1">
                <a:off x="5616421" y="3691303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xmlns="" id="{2E87C403-11F4-41FD-98E6-32F2DA74963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6200000" flipH="1">
                <a:off x="5611311" y="3834826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8" name="Straight Connector 93">
                <a:extLst>
                  <a:ext uri="{FF2B5EF4-FFF2-40B4-BE49-F238E27FC236}">
                    <a16:creationId xmlns:a16="http://schemas.microsoft.com/office/drawing/2014/main" xmlns="" id="{667E3667-DCEC-4E2E-BA92-7E2C4A5933D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6020000" flipH="1">
                <a:off x="5608533" y="3975158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9" name="Straight Connector 94">
                <a:extLst>
                  <a:ext uri="{FF2B5EF4-FFF2-40B4-BE49-F238E27FC236}">
                    <a16:creationId xmlns:a16="http://schemas.microsoft.com/office/drawing/2014/main" xmlns="" id="{2FBF2DE5-4238-4352-8ECB-4214CE58C3F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5900000" flipH="1">
                <a:off x="5605749" y="4115489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>
                <a:extLst>
                  <a:ext uri="{FF2B5EF4-FFF2-40B4-BE49-F238E27FC236}">
                    <a16:creationId xmlns:a16="http://schemas.microsoft.com/office/drawing/2014/main" xmlns="" id="{CA614181-98EA-4D12-A70C-8A02EDCF835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5780000" flipH="1">
                <a:off x="5624187" y="4253611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>
                <a:extLst>
                  <a:ext uri="{FF2B5EF4-FFF2-40B4-BE49-F238E27FC236}">
                    <a16:creationId xmlns:a16="http://schemas.microsoft.com/office/drawing/2014/main" xmlns="" id="{77407CA6-1E32-49D3-BCCC-D7E2132BB35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5660000" flipH="1">
                <a:off x="5642615" y="4391731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Straight Connector 97">
                <a:extLst>
                  <a:ext uri="{FF2B5EF4-FFF2-40B4-BE49-F238E27FC236}">
                    <a16:creationId xmlns:a16="http://schemas.microsoft.com/office/drawing/2014/main" xmlns="" id="{9B566D03-C62E-478D-8B5C-31A8C3C60E4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5480000" flipH="1">
                <a:off x="5654803" y="4535742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Straight Connector 98">
                <a:extLst>
                  <a:ext uri="{FF2B5EF4-FFF2-40B4-BE49-F238E27FC236}">
                    <a16:creationId xmlns:a16="http://schemas.microsoft.com/office/drawing/2014/main" xmlns="" id="{53913D97-AA52-423C-9DAF-0FA803B4EDF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5360000" flipH="1">
                <a:off x="5684436" y="4670707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xmlns="" id="{0D5BBE04-1A5D-40EF-8CF1-8235B0E4433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5240000" flipH="1">
                <a:off x="5714065" y="4808049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>
                <a:extLst>
                  <a:ext uri="{FF2B5EF4-FFF2-40B4-BE49-F238E27FC236}">
                    <a16:creationId xmlns:a16="http://schemas.microsoft.com/office/drawing/2014/main" xmlns="" id="{769C5861-E4E8-4C08-A584-94AA37B1F715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5120000" flipH="1">
                <a:off x="5748457" y="4947772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xmlns="" id="{F92E22AE-0811-4577-AA13-B7F5636F59B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4940000" flipH="1">
                <a:off x="5792089" y="5076885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>
                <a:extLst>
                  <a:ext uri="{FF2B5EF4-FFF2-40B4-BE49-F238E27FC236}">
                    <a16:creationId xmlns:a16="http://schemas.microsoft.com/office/drawing/2014/main" xmlns="" id="{DACB39E0-25C6-486D-85A5-FB67FA40AC7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4820000" flipH="1">
                <a:off x="5847437" y="5210485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Connector 103">
                <a:extLst>
                  <a:ext uri="{FF2B5EF4-FFF2-40B4-BE49-F238E27FC236}">
                    <a16:creationId xmlns:a16="http://schemas.microsoft.com/office/drawing/2014/main" xmlns="" id="{8996AA2F-EDC0-4A25-A87C-F3899790096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4700000" flipH="1">
                <a:off x="5900407" y="5341724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Straight Connector 104">
                <a:extLst>
                  <a:ext uri="{FF2B5EF4-FFF2-40B4-BE49-F238E27FC236}">
                    <a16:creationId xmlns:a16="http://schemas.microsoft.com/office/drawing/2014/main" xmlns="" id="{B1B829D2-BB4C-400A-B4C4-1FBDB97B6E3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4580000" flipH="1">
                <a:off x="5955761" y="5473693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xmlns="" id="{AEB1C1D6-0E65-4622-A4D5-393D73B397A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8591089" y="40090"/>
            <a:ext cx="1139692" cy="4028867"/>
            <a:chOff x="8591089" y="40090"/>
            <a:chExt cx="1139692" cy="4028867"/>
          </a:xfrm>
        </p:grpSpPr>
        <p:sp>
          <p:nvSpPr>
            <p:cNvPr id="108" name="Freeform 435">
              <a:extLst>
                <a:ext uri="{FF2B5EF4-FFF2-40B4-BE49-F238E27FC236}">
                  <a16:creationId xmlns:a16="http://schemas.microsoft.com/office/drawing/2014/main" xmlns="" id="{8F0B0269-5E47-42B2-8748-B3D08D86C93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20273242">
              <a:off x="8591089" y="40090"/>
              <a:ext cx="1051990" cy="4028867"/>
            </a:xfrm>
            <a:custGeom>
              <a:gdLst>
                <a:gd name="connsiteX0" fmla="*/ 1026114 w 1051990"/>
                <a:gd name="connsiteY0" fmla="*/ 0 h 4028867"/>
                <a:gd name="connsiteX1" fmla="*/ 1051990 w 1051990"/>
                <a:gd name="connsiteY1" fmla="*/ 10514 h 4028867"/>
                <a:gd name="connsiteX2" fmla="*/ 947223 w 1051990"/>
                <a:gd name="connsiteY2" fmla="*/ 105732 h 4028867"/>
                <a:gd name="connsiteX3" fmla="*/ 25213 w 1051990"/>
                <a:gd name="connsiteY3" fmla="*/ 2331661 h 4028867"/>
                <a:gd name="connsiteX4" fmla="*/ 480951 w 1051990"/>
                <a:gd name="connsiteY4" fmla="*/ 3963982 h 4028867"/>
                <a:gd name="connsiteX5" fmla="*/ 514062 w 1051990"/>
                <a:gd name="connsiteY5" fmla="*/ 4015630 h 4028867"/>
                <a:gd name="connsiteX6" fmla="*/ 492604 w 1051990"/>
                <a:gd name="connsiteY6" fmla="*/ 4028867 h 4028867"/>
                <a:gd name="connsiteX7" fmla="*/ 459388 w 1051990"/>
                <a:gd name="connsiteY7" fmla="*/ 3977055 h 4028867"/>
                <a:gd name="connsiteX8" fmla="*/ 0 w 1051990"/>
                <a:gd name="connsiteY8" fmla="*/ 2331661 h 4028867"/>
                <a:gd name="connsiteX9" fmla="*/ 929395 w 1051990"/>
                <a:gd name="connsiteY9" fmla="*/ 87904 h 4028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1990" h="4028866">
                  <a:moveTo>
                    <a:pt x="1026114" y="0"/>
                  </a:moveTo>
                  <a:lnTo>
                    <a:pt x="1051990" y="10514"/>
                  </a:lnTo>
                  <a:lnTo>
                    <a:pt x="947223" y="105732"/>
                  </a:lnTo>
                  <a:cubicBezTo>
                    <a:pt x="377558" y="675396"/>
                    <a:pt x="25213" y="1462381"/>
                    <a:pt x="25213" y="2331661"/>
                  </a:cubicBezTo>
                  <a:cubicBezTo>
                    <a:pt x="25212" y="2929290"/>
                    <a:pt x="191751" y="3488023"/>
                    <a:pt x="480951" y="3963982"/>
                  </a:cubicBezTo>
                  <a:lnTo>
                    <a:pt x="514062" y="4015630"/>
                  </a:lnTo>
                  <a:lnTo>
                    <a:pt x="492604" y="4028867"/>
                  </a:lnTo>
                  <a:lnTo>
                    <a:pt x="459388" y="3977055"/>
                  </a:lnTo>
                  <a:cubicBezTo>
                    <a:pt x="167872" y="3497285"/>
                    <a:pt x="0" y="2934077"/>
                    <a:pt x="0" y="2331661"/>
                  </a:cubicBezTo>
                  <a:cubicBezTo>
                    <a:pt x="0" y="1455419"/>
                    <a:pt x="355167" y="662131"/>
                    <a:pt x="929395" y="87904"/>
                  </a:cubicBezTo>
                  <a:close/>
                </a:path>
              </a:pathLst>
            </a:custGeom>
            <a:solidFill>
              <a:srgbClr val="FFFFFF">
                <a:alpha val="4196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xmlns="" id="{4F8EC3A7-71C8-4492-A948-E96271A7D6F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GrpSpPr>
          <p:grpSpPr>
            <a:xfrm>
              <a:off x="8705463" y="53848"/>
              <a:ext cx="1025318" cy="3523101"/>
              <a:chOff x="8705463" y="53848"/>
              <a:chExt cx="1025318" cy="3523101"/>
            </a:xfrm>
          </p:grpSpPr>
          <p:cxnSp>
            <p:nvCxnSpPr>
              <p:cNvPr id="110" name="Straight Connector 109">
                <a:extLst>
                  <a:ext uri="{FF2B5EF4-FFF2-40B4-BE49-F238E27FC236}">
                    <a16:creationId xmlns:a16="http://schemas.microsoft.com/office/drawing/2014/main" xmlns="" id="{CB12C727-45C3-4899-9881-69ED4E8A277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7693242" flipH="1">
                <a:off x="9082948" y="-18933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110">
                <a:extLst>
                  <a:ext uri="{FF2B5EF4-FFF2-40B4-BE49-F238E27FC236}">
                    <a16:creationId xmlns:a16="http://schemas.microsoft.com/office/drawing/2014/main" xmlns="" id="{BC879399-9859-47DA-A906-6DBD4DEEF255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7573242" flipH="1">
                <a:off x="9039111" y="83687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>
                <a:extLst>
                  <a:ext uri="{FF2B5EF4-FFF2-40B4-BE49-F238E27FC236}">
                    <a16:creationId xmlns:a16="http://schemas.microsoft.com/office/drawing/2014/main" xmlns="" id="{09C9659A-1759-4860-94DC-D1CF02A7B94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7393242" flipH="1">
                <a:off x="8990567" y="188040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Connector 112">
                <a:extLst>
                  <a:ext uri="{FF2B5EF4-FFF2-40B4-BE49-F238E27FC236}">
                    <a16:creationId xmlns:a16="http://schemas.microsoft.com/office/drawing/2014/main" xmlns="" id="{10C76547-B070-4F64-BEC8-BEFBF03D5B2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7273242" flipH="1">
                <a:off x="8947236" y="291311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Connector 113">
                <a:extLst>
                  <a:ext uri="{FF2B5EF4-FFF2-40B4-BE49-F238E27FC236}">
                    <a16:creationId xmlns:a16="http://schemas.microsoft.com/office/drawing/2014/main" xmlns="" id="{A4E6801B-5BD1-449E-9134-6B687673C65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7153242" flipH="1">
                <a:off x="8914176" y="404821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xmlns="" id="{A1E568C2-8448-4FA5-A216-0669A959DB3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7033242" flipH="1">
                <a:off x="8880490" y="513759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xmlns="" id="{152C1A8F-2D2F-4AF3-9399-EB3611EB2F9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6853242" flipH="1">
                <a:off x="8854810" y="620270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>
                <a:extLst>
                  <a:ext uri="{FF2B5EF4-FFF2-40B4-BE49-F238E27FC236}">
                    <a16:creationId xmlns:a16="http://schemas.microsoft.com/office/drawing/2014/main" xmlns="" id="{2B8813C4-A851-495E-B914-7DAD5286CDE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6733242" flipH="1">
                <a:off x="8832959" y="733704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>
                <a:extLst>
                  <a:ext uri="{FF2B5EF4-FFF2-40B4-BE49-F238E27FC236}">
                    <a16:creationId xmlns:a16="http://schemas.microsoft.com/office/drawing/2014/main" xmlns="" id="{96A11785-5A81-4C38-B731-6BA65A48CF87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6613242" flipH="1">
                <a:off x="8811109" y="847137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>
                <a:extLst>
                  <a:ext uri="{FF2B5EF4-FFF2-40B4-BE49-F238E27FC236}">
                    <a16:creationId xmlns:a16="http://schemas.microsoft.com/office/drawing/2014/main" xmlns="" id="{9575197C-AF10-4DC7-87EC-D73F7F459738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6493242" flipH="1">
                <a:off x="8801231" y="959255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Connector 119">
                <a:extLst>
                  <a:ext uri="{FF2B5EF4-FFF2-40B4-BE49-F238E27FC236}">
                    <a16:creationId xmlns:a16="http://schemas.microsoft.com/office/drawing/2014/main" xmlns="" id="{F288669B-8936-411A-8417-689736FEB61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6313242" flipH="1">
                <a:off x="8790092" y="1070354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Connector 120">
                <a:extLst>
                  <a:ext uri="{FF2B5EF4-FFF2-40B4-BE49-F238E27FC236}">
                    <a16:creationId xmlns:a16="http://schemas.microsoft.com/office/drawing/2014/main" xmlns="" id="{CE18ED0B-14B5-4646-9F76-10ED1F10CD22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6193242" flipH="1">
                <a:off x="8778727" y="1185598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>
                <a:extLst>
                  <a:ext uri="{FF2B5EF4-FFF2-40B4-BE49-F238E27FC236}">
                    <a16:creationId xmlns:a16="http://schemas.microsoft.com/office/drawing/2014/main" xmlns="" id="{2CACE36E-7999-464F-AF18-499B74912AA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6073242" flipH="1">
                <a:off x="8778244" y="1299806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>
                <a:extLst>
                  <a:ext uri="{FF2B5EF4-FFF2-40B4-BE49-F238E27FC236}">
                    <a16:creationId xmlns:a16="http://schemas.microsoft.com/office/drawing/2014/main" xmlns="" id="{FE32A79E-F275-494E-BF7D-366273BF361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5953242" flipH="1">
                <a:off x="8780794" y="1415298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>
                <a:extLst>
                  <a:ext uri="{FF2B5EF4-FFF2-40B4-BE49-F238E27FC236}">
                    <a16:creationId xmlns:a16="http://schemas.microsoft.com/office/drawing/2014/main" xmlns="" id="{5FB82425-6AF7-4F51-B9ED-616D0731D5A5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5773242" flipH="1">
                <a:off x="8795106" y="1525750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xmlns="" id="{6B108817-61D4-4148-BDA6-7B8815C1D9F2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5653242" flipH="1">
                <a:off x="8808355" y="1638717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xmlns="" id="{49197DE7-0A55-4F23-8E08-B1B007F09797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5533242" flipH="1">
                <a:off x="8823190" y="1752483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126">
                <a:extLst>
                  <a:ext uri="{FF2B5EF4-FFF2-40B4-BE49-F238E27FC236}">
                    <a16:creationId xmlns:a16="http://schemas.microsoft.com/office/drawing/2014/main" xmlns="" id="{EC06078C-0E6D-40BB-A616-693FE32E45B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5413242" flipH="1">
                <a:off x="8839215" y="1865530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Connector 127">
                <a:extLst>
                  <a:ext uri="{FF2B5EF4-FFF2-40B4-BE49-F238E27FC236}">
                    <a16:creationId xmlns:a16="http://schemas.microsoft.com/office/drawing/2014/main" xmlns="" id="{DAB7721E-7A3E-414E-9092-EB20271BE99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5233242" flipH="1">
                <a:off x="8865450" y="1976338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128">
                <a:extLst>
                  <a:ext uri="{FF2B5EF4-FFF2-40B4-BE49-F238E27FC236}">
                    <a16:creationId xmlns:a16="http://schemas.microsoft.com/office/drawing/2014/main" xmlns="" id="{35C7249C-C793-4CD9-9DDE-5DE9B2A7716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5113242" flipH="1">
                <a:off x="8894820" y="2087286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Straight Connector 129">
                <a:extLst>
                  <a:ext uri="{FF2B5EF4-FFF2-40B4-BE49-F238E27FC236}">
                    <a16:creationId xmlns:a16="http://schemas.microsoft.com/office/drawing/2014/main" xmlns="" id="{58DF4730-402B-40B0-ACE5-AE777CEDFC35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4993242" flipH="1">
                <a:off x="8929116" y="2193455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Straight Connector 130">
                <a:extLst>
                  <a:ext uri="{FF2B5EF4-FFF2-40B4-BE49-F238E27FC236}">
                    <a16:creationId xmlns:a16="http://schemas.microsoft.com/office/drawing/2014/main" xmlns="" id="{6C6829AC-DF8A-4623-8C08-AB4DBB8D035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4873242" flipH="1">
                <a:off x="8969097" y="2302864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>
                <a:extLst>
                  <a:ext uri="{FF2B5EF4-FFF2-40B4-BE49-F238E27FC236}">
                    <a16:creationId xmlns:a16="http://schemas.microsoft.com/office/drawing/2014/main" xmlns="" id="{70BCB273-B75E-4FBD-965C-54E2DFEC91A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4693242" flipH="1">
                <a:off x="9009856" y="2409163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>
                <a:extLst>
                  <a:ext uri="{FF2B5EF4-FFF2-40B4-BE49-F238E27FC236}">
                    <a16:creationId xmlns:a16="http://schemas.microsoft.com/office/drawing/2014/main" xmlns="" id="{0695DA63-646F-4E57-82F4-F1B35C2FE40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4573242" flipH="1">
                <a:off x="9050614" y="2515462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>
                <a:extLst>
                  <a:ext uri="{FF2B5EF4-FFF2-40B4-BE49-F238E27FC236}">
                    <a16:creationId xmlns:a16="http://schemas.microsoft.com/office/drawing/2014/main" xmlns="" id="{7D9609E0-655F-44B2-9A7E-40EBC5E63E1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4453242" flipH="1">
                <a:off x="9106635" y="2613624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>
                <a:extLst>
                  <a:ext uri="{FF2B5EF4-FFF2-40B4-BE49-F238E27FC236}">
                    <a16:creationId xmlns:a16="http://schemas.microsoft.com/office/drawing/2014/main" xmlns="" id="{0F5A12B1-A906-47E4-B512-426D9B36B53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4333242" flipH="1">
                <a:off x="9162656" y="2711786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5">
                <a:extLst>
                  <a:ext uri="{FF2B5EF4-FFF2-40B4-BE49-F238E27FC236}">
                    <a16:creationId xmlns:a16="http://schemas.microsoft.com/office/drawing/2014/main" xmlns="" id="{2DFAC3CF-9627-471E-BFE7-DD2DCC39FD2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4153242" flipH="1">
                <a:off x="9215782" y="2816277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6">
                <a:extLst>
                  <a:ext uri="{FF2B5EF4-FFF2-40B4-BE49-F238E27FC236}">
                    <a16:creationId xmlns:a16="http://schemas.microsoft.com/office/drawing/2014/main" xmlns="" id="{BFAEBB74-1690-46D8-88A9-6E32CB29243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4033242" flipH="1">
                <a:off x="9279250" y="2908648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>
                <a:extLst>
                  <a:ext uri="{FF2B5EF4-FFF2-40B4-BE49-F238E27FC236}">
                    <a16:creationId xmlns:a16="http://schemas.microsoft.com/office/drawing/2014/main" xmlns="" id="{34FB41D8-7DEE-46B5-9264-9C243AD494E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3913242" flipH="1">
                <a:off x="9343444" y="3002809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>
                <a:extLst>
                  <a:ext uri="{FF2B5EF4-FFF2-40B4-BE49-F238E27FC236}">
                    <a16:creationId xmlns:a16="http://schemas.microsoft.com/office/drawing/2014/main" xmlns="" id="{492B03A7-9340-4043-81A9-684988F3672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3793242" flipH="1">
                <a:off x="9411943" y="3097305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>
                <a:extLst>
                  <a:ext uri="{FF2B5EF4-FFF2-40B4-BE49-F238E27FC236}">
                    <a16:creationId xmlns:a16="http://schemas.microsoft.com/office/drawing/2014/main" xmlns="" id="{84B1507A-A11D-4A38-8163-0C859507B27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3613242" flipH="1">
                <a:off x="9484143" y="3181008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>
                <a:extLst>
                  <a:ext uri="{FF2B5EF4-FFF2-40B4-BE49-F238E27FC236}">
                    <a16:creationId xmlns:a16="http://schemas.microsoft.com/office/drawing/2014/main" xmlns="" id="{25293184-4AF0-4088-816E-185F172A546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3493242" flipH="1">
                <a:off x="9566519" y="3264501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Straight Connector 141">
                <a:extLst>
                  <a:ext uri="{FF2B5EF4-FFF2-40B4-BE49-F238E27FC236}">
                    <a16:creationId xmlns:a16="http://schemas.microsoft.com/office/drawing/2014/main" xmlns="" id="{A2675846-D213-41A4-846D-230E9A419978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3373242" flipH="1">
                <a:off x="9646380" y="3346932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Straight Connector 142">
                <a:extLst>
                  <a:ext uri="{FF2B5EF4-FFF2-40B4-BE49-F238E27FC236}">
                    <a16:creationId xmlns:a16="http://schemas.microsoft.com/office/drawing/2014/main" xmlns="" id="{E14682B6-77B2-4A3A-984F-A463269FC86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3253242" flipH="1">
                <a:off x="9728029" y="3428636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xmlns="" id="{D4DB6086-E2C5-44C8-997F-B4DF964F99C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 rot="13632934">
            <a:off x="4374451" y="372150"/>
            <a:ext cx="3775939" cy="3281485"/>
            <a:chOff x="5281603" y="104899"/>
            <a:chExt cx="6910397" cy="6005491"/>
          </a:xfrm>
        </p:grpSpPr>
        <p:sp>
          <p:nvSpPr>
            <p:cNvPr id="146" name="Freeform 472">
              <a:extLst>
                <a:ext uri="{FF2B5EF4-FFF2-40B4-BE49-F238E27FC236}">
                  <a16:creationId xmlns:a16="http://schemas.microsoft.com/office/drawing/2014/main" xmlns="" id="{52D6084D-B8D2-4126-8105-3278854A23F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5281603" y="104899"/>
              <a:ext cx="6896713" cy="6005491"/>
            </a:xfrm>
            <a:custGeom>
              <a:gdLst>
                <a:gd name="connsiteX0" fmla="*/ 3912717 w 6896713"/>
                <a:gd name="connsiteY0" fmla="*/ 0 h 6005491"/>
                <a:gd name="connsiteX1" fmla="*/ 6679426 w 6896713"/>
                <a:gd name="connsiteY1" fmla="*/ 1146008 h 6005491"/>
                <a:gd name="connsiteX2" fmla="*/ 6896713 w 6896713"/>
                <a:gd name="connsiteY2" fmla="*/ 1385085 h 6005491"/>
                <a:gd name="connsiteX3" fmla="*/ 6896713 w 6896713"/>
                <a:gd name="connsiteY3" fmla="*/ 1431256 h 6005491"/>
                <a:gd name="connsiteX4" fmla="*/ 6657442 w 6896713"/>
                <a:gd name="connsiteY4" fmla="*/ 1167992 h 6005491"/>
                <a:gd name="connsiteX5" fmla="*/ 3912717 w 6896713"/>
                <a:gd name="connsiteY5" fmla="*/ 31089 h 6005491"/>
                <a:gd name="connsiteX6" fmla="*/ 31089 w 6896713"/>
                <a:gd name="connsiteY6" fmla="*/ 3912717 h 6005491"/>
                <a:gd name="connsiteX7" fmla="*/ 593046 w 6896713"/>
                <a:gd name="connsiteY7" fmla="*/ 5925483 h 6005491"/>
                <a:gd name="connsiteX8" fmla="*/ 633874 w 6896713"/>
                <a:gd name="connsiteY8" fmla="*/ 5989169 h 6005491"/>
                <a:gd name="connsiteX9" fmla="*/ 607415 w 6896713"/>
                <a:gd name="connsiteY9" fmla="*/ 6005491 h 6005491"/>
                <a:gd name="connsiteX10" fmla="*/ 566458 w 6896713"/>
                <a:gd name="connsiteY10" fmla="*/ 5941603 h 6005491"/>
                <a:gd name="connsiteX11" fmla="*/ 0 w 6896713"/>
                <a:gd name="connsiteY11" fmla="*/ 3912717 h 6005491"/>
                <a:gd name="connsiteX12" fmla="*/ 3912717 w 6896713"/>
                <a:gd name="connsiteY12" fmla="*/ 0 h 600549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96713" h="6005491">
                  <a:moveTo>
                    <a:pt x="3912717" y="0"/>
                  </a:moveTo>
                  <a:cubicBezTo>
                    <a:pt x="4993184" y="0"/>
                    <a:pt x="5971363" y="437946"/>
                    <a:pt x="6679426" y="1146008"/>
                  </a:cubicBezTo>
                  <a:lnTo>
                    <a:pt x="6896713" y="1385085"/>
                  </a:lnTo>
                  <a:lnTo>
                    <a:pt x="6896713" y="1431256"/>
                  </a:lnTo>
                  <a:lnTo>
                    <a:pt x="6657442" y="1167992"/>
                  </a:lnTo>
                  <a:cubicBezTo>
                    <a:pt x="5955006" y="465555"/>
                    <a:pt x="4984599" y="31089"/>
                    <a:pt x="3912717" y="31089"/>
                  </a:cubicBezTo>
                  <a:cubicBezTo>
                    <a:pt x="1768953" y="31089"/>
                    <a:pt x="31089" y="1768953"/>
                    <a:pt x="31089" y="3912717"/>
                  </a:cubicBezTo>
                  <a:cubicBezTo>
                    <a:pt x="31089" y="4649636"/>
                    <a:pt x="236442" y="5338592"/>
                    <a:pt x="593046" y="5925483"/>
                  </a:cubicBezTo>
                  <a:lnTo>
                    <a:pt x="633874" y="5989169"/>
                  </a:lnTo>
                  <a:lnTo>
                    <a:pt x="607415" y="6005491"/>
                  </a:lnTo>
                  <a:lnTo>
                    <a:pt x="566458" y="5941603"/>
                  </a:lnTo>
                  <a:cubicBezTo>
                    <a:pt x="206998" y="5350013"/>
                    <a:pt x="0" y="4655538"/>
                    <a:pt x="0" y="3912717"/>
                  </a:cubicBezTo>
                  <a:cubicBezTo>
                    <a:pt x="0" y="1751783"/>
                    <a:pt x="1751783" y="0"/>
                    <a:pt x="3912717" y="0"/>
                  </a:cubicBezTo>
                  <a:close/>
                </a:path>
              </a:pathLst>
            </a:custGeom>
            <a:solidFill>
              <a:srgbClr val="FFFFFF">
                <a:alpha val="4196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7" name="Group 146">
              <a:extLst>
                <a:ext uri="{FF2B5EF4-FFF2-40B4-BE49-F238E27FC236}">
                  <a16:creationId xmlns:a16="http://schemas.microsoft.com/office/drawing/2014/main" xmlns="" id="{370C8A93-37F7-4F97-8135-15D73B28570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GrpSpPr>
          <p:grpSpPr>
            <a:xfrm>
              <a:off x="5516018" y="331504"/>
              <a:ext cx="6675982" cy="5235326"/>
              <a:chOff x="5516018" y="331504"/>
              <a:chExt cx="6675982" cy="5235326"/>
            </a:xfrm>
          </p:grpSpPr>
          <p:cxnSp>
            <p:nvCxnSpPr>
              <p:cNvPr id="148" name="Straight Connector 147">
                <a:extLst>
                  <a:ext uri="{FF2B5EF4-FFF2-40B4-BE49-F238E27FC236}">
                    <a16:creationId xmlns:a16="http://schemas.microsoft.com/office/drawing/2014/main" xmlns="" id="{43C984B3-233F-478C-B4D6-816E60A8484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flipH="1">
                <a:off x="9266830" y="3315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Connector 148">
                <a:extLst>
                  <a:ext uri="{FF2B5EF4-FFF2-40B4-BE49-F238E27FC236}">
                    <a16:creationId xmlns:a16="http://schemas.microsoft.com/office/drawing/2014/main" xmlns="" id="{2C7CA10A-A373-485C-8C08-FED590CD78F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20000" flipH="1">
                <a:off x="9408861" y="3383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Connector 149">
                <a:extLst>
                  <a:ext uri="{FF2B5EF4-FFF2-40B4-BE49-F238E27FC236}">
                    <a16:creationId xmlns:a16="http://schemas.microsoft.com/office/drawing/2014/main" xmlns="" id="{3176DC65-ED65-4CC1-9385-67A510A49AD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40000" flipH="1">
                <a:off x="9551700" y="34763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Connector 150">
                <a:extLst>
                  <a:ext uri="{FF2B5EF4-FFF2-40B4-BE49-F238E27FC236}">
                    <a16:creationId xmlns:a16="http://schemas.microsoft.com/office/drawing/2014/main" xmlns="" id="{D86112CC-CEB2-4690-B3C6-B887D9DB203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360000" flipH="1">
                <a:off x="9688748" y="36808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Straight Connector 151">
                <a:extLst>
                  <a:ext uri="{FF2B5EF4-FFF2-40B4-BE49-F238E27FC236}">
                    <a16:creationId xmlns:a16="http://schemas.microsoft.com/office/drawing/2014/main" xmlns="" id="{9486CF3F-6C58-4E66-AABD-FCE5FDBEE1C2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540000" flipH="1">
                <a:off x="9824866" y="38922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Connector 152">
                <a:extLst>
                  <a:ext uri="{FF2B5EF4-FFF2-40B4-BE49-F238E27FC236}">
                    <a16:creationId xmlns:a16="http://schemas.microsoft.com/office/drawing/2014/main" xmlns="" id="{FEE6C3E4-ABF3-48E7-9BEF-6B9F24B8638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660000" flipH="1">
                <a:off x="9966867" y="41754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Straight Connector 153">
                <a:extLst>
                  <a:ext uri="{FF2B5EF4-FFF2-40B4-BE49-F238E27FC236}">
                    <a16:creationId xmlns:a16="http://schemas.microsoft.com/office/drawing/2014/main" xmlns="" id="{A362DF61-1523-4B9F-B799-9ECB08143E77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780000" flipH="1">
                <a:off x="10104425" y="4458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Straight Connector 154">
                <a:extLst>
                  <a:ext uri="{FF2B5EF4-FFF2-40B4-BE49-F238E27FC236}">
                    <a16:creationId xmlns:a16="http://schemas.microsoft.com/office/drawing/2014/main" xmlns="" id="{04A9795A-2957-40C8-9B48-F4DAB77BB97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900000" flipH="1">
                <a:off x="10240513" y="47948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Straight Connector 155">
                <a:extLst>
                  <a:ext uri="{FF2B5EF4-FFF2-40B4-BE49-F238E27FC236}">
                    <a16:creationId xmlns:a16="http://schemas.microsoft.com/office/drawing/2014/main" xmlns="" id="{FEFC4F03-B3A6-4934-8A5D-78461224814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080000" flipH="1">
                <a:off x="10373882" y="52435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Straight Connector 156">
                <a:extLst>
                  <a:ext uri="{FF2B5EF4-FFF2-40B4-BE49-F238E27FC236}">
                    <a16:creationId xmlns:a16="http://schemas.microsoft.com/office/drawing/2014/main" xmlns="" id="{04515F2B-6262-4D33-9347-975B490BA4D7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200000" flipH="1">
                <a:off x="10505632" y="570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Straight Connector 157">
                <a:extLst>
                  <a:ext uri="{FF2B5EF4-FFF2-40B4-BE49-F238E27FC236}">
                    <a16:creationId xmlns:a16="http://schemas.microsoft.com/office/drawing/2014/main" xmlns="" id="{C92DCE23-26DF-4970-9AA6-6D5C8D43895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320000" flipH="1">
                <a:off x="10637382" y="62134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Straight Connector 158">
                <a:extLst>
                  <a:ext uri="{FF2B5EF4-FFF2-40B4-BE49-F238E27FC236}">
                    <a16:creationId xmlns:a16="http://schemas.microsoft.com/office/drawing/2014/main" xmlns="" id="{B5FA3181-C98C-465B-84D6-E28910005A12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440000" flipH="1">
                <a:off x="10760965" y="69043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Straight Connector 159">
                <a:extLst>
                  <a:ext uri="{FF2B5EF4-FFF2-40B4-BE49-F238E27FC236}">
                    <a16:creationId xmlns:a16="http://schemas.microsoft.com/office/drawing/2014/main" xmlns="" id="{1817CAA4-C432-4775-A103-2DDE6F9AD7B7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620000" flipH="1">
                <a:off x="10888991" y="755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Straight Connector 160">
                <a:extLst>
                  <a:ext uri="{FF2B5EF4-FFF2-40B4-BE49-F238E27FC236}">
                    <a16:creationId xmlns:a16="http://schemas.microsoft.com/office/drawing/2014/main" xmlns="" id="{1C4FDC1D-2EB8-4CFE-87BA-6246977A6A1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740000" flipH="1">
                <a:off x="11010193" y="81974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Straight Connector 161">
                <a:extLst>
                  <a:ext uri="{FF2B5EF4-FFF2-40B4-BE49-F238E27FC236}">
                    <a16:creationId xmlns:a16="http://schemas.microsoft.com/office/drawing/2014/main" xmlns="" id="{773D770C-217A-4C82-861B-01F7D66F0A2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860000" flipH="1">
                <a:off x="11129014" y="89566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Straight Connector 162">
                <a:extLst>
                  <a:ext uri="{FF2B5EF4-FFF2-40B4-BE49-F238E27FC236}">
                    <a16:creationId xmlns:a16="http://schemas.microsoft.com/office/drawing/2014/main" xmlns="" id="{916E80CA-8D69-4A05-8FE3-978694EF91F8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980000" flipH="1">
                <a:off x="11249872" y="968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Straight Connector 163">
                <a:extLst>
                  <a:ext uri="{FF2B5EF4-FFF2-40B4-BE49-F238E27FC236}">
                    <a16:creationId xmlns:a16="http://schemas.microsoft.com/office/drawing/2014/main" xmlns="" id="{10D1A02D-8D59-4614-BE57-2ADD4716A64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160000" flipH="1">
                <a:off x="11366875" y="10480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Straight Connector 164">
                <a:extLst>
                  <a:ext uri="{FF2B5EF4-FFF2-40B4-BE49-F238E27FC236}">
                    <a16:creationId xmlns:a16="http://schemas.microsoft.com/office/drawing/2014/main" xmlns="" id="{E98FF5ED-CE29-4136-B97A-A24B0F05F54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280000" flipH="1">
                <a:off x="11474058" y="11315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Straight Connector 165">
                <a:extLst>
                  <a:ext uri="{FF2B5EF4-FFF2-40B4-BE49-F238E27FC236}">
                    <a16:creationId xmlns:a16="http://schemas.microsoft.com/office/drawing/2014/main" xmlns="" id="{D58F14B1-7D3B-4553-AB98-AF6257B4600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400000" flipH="1">
                <a:off x="11583303" y="122179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Straight Connector 166">
                <a:extLst>
                  <a:ext uri="{FF2B5EF4-FFF2-40B4-BE49-F238E27FC236}">
                    <a16:creationId xmlns:a16="http://schemas.microsoft.com/office/drawing/2014/main" xmlns="" id="{06F48D93-1218-40F5-8096-56E5BF479BC2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520000" flipH="1">
                <a:off x="11685344" y="132177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Straight Connector 167">
                <a:extLst>
                  <a:ext uri="{FF2B5EF4-FFF2-40B4-BE49-F238E27FC236}">
                    <a16:creationId xmlns:a16="http://schemas.microsoft.com/office/drawing/2014/main" xmlns="" id="{69B07C3D-837B-42ED-9068-82EB62D8D2D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700000" flipH="1">
                <a:off x="11787704" y="14176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Straight Connector 168">
                <a:extLst>
                  <a:ext uri="{FF2B5EF4-FFF2-40B4-BE49-F238E27FC236}">
                    <a16:creationId xmlns:a16="http://schemas.microsoft.com/office/drawing/2014/main" xmlns="" id="{B3FC55E1-6658-472B-9FFD-AFA0FB8ED77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820000" flipH="1">
                <a:off x="11880859" y="15179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Straight Connector 169">
                <a:extLst>
                  <a:ext uri="{FF2B5EF4-FFF2-40B4-BE49-F238E27FC236}">
                    <a16:creationId xmlns:a16="http://schemas.microsoft.com/office/drawing/2014/main" xmlns="" id="{FB9AF5AC-26FD-4F36-9AB9-5F5DC3401AC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940000" flipH="1">
                <a:off x="11969252" y="162743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Connector 170">
                <a:extLst>
                  <a:ext uri="{FF2B5EF4-FFF2-40B4-BE49-F238E27FC236}">
                    <a16:creationId xmlns:a16="http://schemas.microsoft.com/office/drawing/2014/main" xmlns="" id="{2CBA105D-4C27-4DD1-82B6-24B9C98DD26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3060000" flipH="1">
                <a:off x="12062016" y="173601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Straight Connector 171">
                <a:extLst>
                  <a:ext uri="{FF2B5EF4-FFF2-40B4-BE49-F238E27FC236}">
                    <a16:creationId xmlns:a16="http://schemas.microsoft.com/office/drawing/2014/main" xmlns="" id="{73584084-293B-42F6-A13F-B1BFF4BDDBC7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flipH="1">
                <a:off x="12074680" y="1910249"/>
                <a:ext cx="117320" cy="82912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Straight Connector 172">
                <a:extLst>
                  <a:ext uri="{FF2B5EF4-FFF2-40B4-BE49-F238E27FC236}">
                    <a16:creationId xmlns:a16="http://schemas.microsoft.com/office/drawing/2014/main" xmlns="" id="{87F01F2D-75C1-49F5-B9DB-8F339EAF0042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flipH="1">
                <a:off x="12149943" y="2083594"/>
                <a:ext cx="39676" cy="21436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Straight Connector 173">
                <a:extLst>
                  <a:ext uri="{FF2B5EF4-FFF2-40B4-BE49-F238E27FC236}">
                    <a16:creationId xmlns:a16="http://schemas.microsoft.com/office/drawing/2014/main" xmlns="" id="{C2EF05FF-9695-4224-A3B6-7DFDA2EEC5B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180000" flipH="1">
                <a:off x="9127990" y="33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Straight Connector 174">
                <a:extLst>
                  <a:ext uri="{FF2B5EF4-FFF2-40B4-BE49-F238E27FC236}">
                    <a16:creationId xmlns:a16="http://schemas.microsoft.com/office/drawing/2014/main" xmlns="" id="{BEAAAF3E-BB77-468E-B991-93B7B7FE661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00000" flipH="1">
                <a:off x="8987576" y="33663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Straight Connector 175">
                <a:extLst>
                  <a:ext uri="{FF2B5EF4-FFF2-40B4-BE49-F238E27FC236}">
                    <a16:creationId xmlns:a16="http://schemas.microsoft.com/office/drawing/2014/main" xmlns="" id="{84680EBC-58BC-41D1-B7AD-3728DDBD60D5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420000" flipH="1">
                <a:off x="8844859" y="35117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Straight Connector 176">
                <a:extLst>
                  <a:ext uri="{FF2B5EF4-FFF2-40B4-BE49-F238E27FC236}">
                    <a16:creationId xmlns:a16="http://schemas.microsoft.com/office/drawing/2014/main" xmlns="" id="{2B87FAFB-7FFB-4D00-918E-CE3C5FCB369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40000" flipH="1">
                <a:off x="8706904" y="3657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Straight Connector 177">
                <a:extLst>
                  <a:ext uri="{FF2B5EF4-FFF2-40B4-BE49-F238E27FC236}">
                    <a16:creationId xmlns:a16="http://schemas.microsoft.com/office/drawing/2014/main" xmlns="" id="{64DD0C5D-AD75-49D2-A14C-EA3AE791583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720000" flipH="1">
                <a:off x="8568008" y="3878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9" name="Straight Connector 178">
                <a:extLst>
                  <a:ext uri="{FF2B5EF4-FFF2-40B4-BE49-F238E27FC236}">
                    <a16:creationId xmlns:a16="http://schemas.microsoft.com/office/drawing/2014/main" xmlns="" id="{BC75CB66-59D6-4695-8E12-37673384A2D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840000" flipH="1">
                <a:off x="8429112" y="4100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Straight Connector 179">
                <a:extLst>
                  <a:ext uri="{FF2B5EF4-FFF2-40B4-BE49-F238E27FC236}">
                    <a16:creationId xmlns:a16="http://schemas.microsoft.com/office/drawing/2014/main" xmlns="" id="{D34E503C-31A5-4B57-A4AD-BCF66D3FF1A8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960000" flipH="1">
                <a:off x="8294968" y="4462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>
                <a:extLst>
                  <a:ext uri="{FF2B5EF4-FFF2-40B4-BE49-F238E27FC236}">
                    <a16:creationId xmlns:a16="http://schemas.microsoft.com/office/drawing/2014/main" xmlns="" id="{7C56BEA3-10A1-4F5E-BD6C-FECA05A7D3E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1080000" flipH="1">
                <a:off x="8160824" y="48237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181">
                <a:extLst>
                  <a:ext uri="{FF2B5EF4-FFF2-40B4-BE49-F238E27FC236}">
                    <a16:creationId xmlns:a16="http://schemas.microsoft.com/office/drawing/2014/main" xmlns="" id="{A3B5ECE6-43C8-406D-B7CB-0A883C53FCA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1260000" flipH="1">
                <a:off x="8027689" y="53184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>
                <a:extLst>
                  <a:ext uri="{FF2B5EF4-FFF2-40B4-BE49-F238E27FC236}">
                    <a16:creationId xmlns:a16="http://schemas.microsoft.com/office/drawing/2014/main" xmlns="" id="{CB842887-DBFC-4DB8-BE48-CE5676A56F8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1380000" flipH="1">
                <a:off x="7894554" y="58132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183">
                <a:extLst>
                  <a:ext uri="{FF2B5EF4-FFF2-40B4-BE49-F238E27FC236}">
                    <a16:creationId xmlns:a16="http://schemas.microsoft.com/office/drawing/2014/main" xmlns="" id="{761AA208-F378-4E15-85AD-E5DA36CC357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1500000" flipH="1">
                <a:off x="7761419" y="63079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5" name="Straight Connector 184">
                <a:extLst>
                  <a:ext uri="{FF2B5EF4-FFF2-40B4-BE49-F238E27FC236}">
                    <a16:creationId xmlns:a16="http://schemas.microsoft.com/office/drawing/2014/main" xmlns="" id="{F7C1D268-F6FF-48B2-BE03-9E899566009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1620000" flipH="1">
                <a:off x="7636645" y="6898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Straight Connector 185">
                <a:extLst>
                  <a:ext uri="{FF2B5EF4-FFF2-40B4-BE49-F238E27FC236}">
                    <a16:creationId xmlns:a16="http://schemas.microsoft.com/office/drawing/2014/main" xmlns="" id="{3C3D4BFE-A81E-42F2-AD8F-D4422C1C502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1800000" flipH="1">
                <a:off x="7511871" y="75119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186">
                <a:extLst>
                  <a:ext uri="{FF2B5EF4-FFF2-40B4-BE49-F238E27FC236}">
                    <a16:creationId xmlns:a16="http://schemas.microsoft.com/office/drawing/2014/main" xmlns="" id="{B5BBA168-76FC-4A64-9175-76E63DE814B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1920000" flipH="1">
                <a:off x="7387899" y="81977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187">
                <a:extLst>
                  <a:ext uri="{FF2B5EF4-FFF2-40B4-BE49-F238E27FC236}">
                    <a16:creationId xmlns:a16="http://schemas.microsoft.com/office/drawing/2014/main" xmlns="" id="{57AAFE27-E046-45CD-AC49-76643DC0505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2040000" flipH="1">
                <a:off x="7268530" y="8931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188">
                <a:extLst>
                  <a:ext uri="{FF2B5EF4-FFF2-40B4-BE49-F238E27FC236}">
                    <a16:creationId xmlns:a16="http://schemas.microsoft.com/office/drawing/2014/main" xmlns="" id="{80978F47-E61B-4DF7-8D83-97C17667E7A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2160000" flipH="1">
                <a:off x="7152030" y="9765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189">
                <a:extLst>
                  <a:ext uri="{FF2B5EF4-FFF2-40B4-BE49-F238E27FC236}">
                    <a16:creationId xmlns:a16="http://schemas.microsoft.com/office/drawing/2014/main" xmlns="" id="{2C63C87A-C883-4AEF-89DB-BC6425308AC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2340000" flipH="1">
                <a:off x="7041695" y="10600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1" name="Straight Connector 190">
                <a:extLst>
                  <a:ext uri="{FF2B5EF4-FFF2-40B4-BE49-F238E27FC236}">
                    <a16:creationId xmlns:a16="http://schemas.microsoft.com/office/drawing/2014/main" xmlns="" id="{09DC31C0-D014-43BC-ABBD-8A12C864DC0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2460000" flipH="1">
                <a:off x="6931360" y="114346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2" name="Straight Connector 191">
                <a:extLst>
                  <a:ext uri="{FF2B5EF4-FFF2-40B4-BE49-F238E27FC236}">
                    <a16:creationId xmlns:a16="http://schemas.microsoft.com/office/drawing/2014/main" xmlns="" id="{B4445671-2B75-4DC1-B4D3-EFB34947332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2580000" flipH="1">
                <a:off x="6819070" y="123586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3" name="Straight Connector 192">
                <a:extLst>
                  <a:ext uri="{FF2B5EF4-FFF2-40B4-BE49-F238E27FC236}">
                    <a16:creationId xmlns:a16="http://schemas.microsoft.com/office/drawing/2014/main" xmlns="" id="{7A0F2BB3-5EC9-48FF-B543-FF4A7F60C34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2700000" flipH="1">
                <a:off x="6721359" y="133274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4" name="Straight Connector 193">
                <a:extLst>
                  <a:ext uri="{FF2B5EF4-FFF2-40B4-BE49-F238E27FC236}">
                    <a16:creationId xmlns:a16="http://schemas.microsoft.com/office/drawing/2014/main" xmlns="" id="{70ED6236-7FC1-461D-B5C6-07524882E55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2880000" flipH="1">
                <a:off x="6617467" y="1429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Straight Connector 194">
                <a:extLst>
                  <a:ext uri="{FF2B5EF4-FFF2-40B4-BE49-F238E27FC236}">
                    <a16:creationId xmlns:a16="http://schemas.microsoft.com/office/drawing/2014/main" xmlns="" id="{67F09C31-58A6-48A3-9A7F-C191BECAD097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000000" flipH="1">
                <a:off x="6520032" y="15272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Straight Connector 195">
                <a:extLst>
                  <a:ext uri="{FF2B5EF4-FFF2-40B4-BE49-F238E27FC236}">
                    <a16:creationId xmlns:a16="http://schemas.microsoft.com/office/drawing/2014/main" xmlns="" id="{01B27542-B963-4676-BEC8-19D0205E900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120000" flipH="1">
                <a:off x="6429579" y="16416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>
                <a:extLst>
                  <a:ext uri="{FF2B5EF4-FFF2-40B4-BE49-F238E27FC236}">
                    <a16:creationId xmlns:a16="http://schemas.microsoft.com/office/drawing/2014/main" xmlns="" id="{5DA8660C-6FB1-4EB5-9FE3-980C7BCFBD9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240000" flipH="1">
                <a:off x="6340532" y="1750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Straight Connector 197">
                <a:extLst>
                  <a:ext uri="{FF2B5EF4-FFF2-40B4-BE49-F238E27FC236}">
                    <a16:creationId xmlns:a16="http://schemas.microsoft.com/office/drawing/2014/main" xmlns="" id="{0B548321-7A54-4330-B558-B36E3342468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420000" flipH="1">
                <a:off x="6261757" y="18601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Straight Connector 198">
                <a:extLst>
                  <a:ext uri="{FF2B5EF4-FFF2-40B4-BE49-F238E27FC236}">
                    <a16:creationId xmlns:a16="http://schemas.microsoft.com/office/drawing/2014/main" xmlns="" id="{2B09DEEB-B8B6-4090-8F20-27D0A0243FF5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540000" flipH="1">
                <a:off x="6184144" y="19796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>
                <a:extLst>
                  <a:ext uri="{FF2B5EF4-FFF2-40B4-BE49-F238E27FC236}">
                    <a16:creationId xmlns:a16="http://schemas.microsoft.com/office/drawing/2014/main" xmlns="" id="{02A7F140-A45A-4E52-97BB-6A5F00281C3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660000" flipH="1">
                <a:off x="6106531" y="20990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1" name="Straight Connector 200">
                <a:extLst>
                  <a:ext uri="{FF2B5EF4-FFF2-40B4-BE49-F238E27FC236}">
                    <a16:creationId xmlns:a16="http://schemas.microsoft.com/office/drawing/2014/main" xmlns="" id="{711ADE4F-E157-41F5-AC0E-48DDFADCD4B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780000" flipH="1">
                <a:off x="6043206" y="222255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2" name="Straight Connector 201">
                <a:extLst>
                  <a:ext uri="{FF2B5EF4-FFF2-40B4-BE49-F238E27FC236}">
                    <a16:creationId xmlns:a16="http://schemas.microsoft.com/office/drawing/2014/main" xmlns="" id="{ADEEA2AC-D4DF-4A19-9CBA-83D93AFD1FF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960000" flipH="1">
                <a:off x="5978913" y="234430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Straight Connector 202">
                <a:extLst>
                  <a:ext uri="{FF2B5EF4-FFF2-40B4-BE49-F238E27FC236}">
                    <a16:creationId xmlns:a16="http://schemas.microsoft.com/office/drawing/2014/main" xmlns="" id="{88BBFA55-0D07-4946-97C5-DB93A684CFC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4080000" flipH="1">
                <a:off x="5912438" y="24706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Straight Connector 203">
                <a:extLst>
                  <a:ext uri="{FF2B5EF4-FFF2-40B4-BE49-F238E27FC236}">
                    <a16:creationId xmlns:a16="http://schemas.microsoft.com/office/drawing/2014/main" xmlns="" id="{46F66E5F-5541-4C49-A417-E17453508BF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4200000" flipH="1">
                <a:off x="5858875" y="260092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Straight Connector 204">
                <a:extLst>
                  <a:ext uri="{FF2B5EF4-FFF2-40B4-BE49-F238E27FC236}">
                    <a16:creationId xmlns:a16="http://schemas.microsoft.com/office/drawing/2014/main" xmlns="" id="{AC5CF534-8173-4F73-9FBD-3EE5D31A542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4320000" flipH="1">
                <a:off x="5808182" y="273404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Straight Connector 205">
                <a:extLst>
                  <a:ext uri="{FF2B5EF4-FFF2-40B4-BE49-F238E27FC236}">
                    <a16:creationId xmlns:a16="http://schemas.microsoft.com/office/drawing/2014/main" xmlns="" id="{4C007B8E-4AD9-405A-AAD7-E25D609648E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4500000" flipH="1">
                <a:off x="5773263" y="28668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7" name="Straight Connector 206">
                <a:extLst>
                  <a:ext uri="{FF2B5EF4-FFF2-40B4-BE49-F238E27FC236}">
                    <a16:creationId xmlns:a16="http://schemas.microsoft.com/office/drawing/2014/main" xmlns="" id="{C0A106E7-4842-411B-BA2D-BFA71348138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4620000" flipH="1">
                <a:off x="5735963" y="300206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8" name="Straight Connector 207">
                <a:extLst>
                  <a:ext uri="{FF2B5EF4-FFF2-40B4-BE49-F238E27FC236}">
                    <a16:creationId xmlns:a16="http://schemas.microsoft.com/office/drawing/2014/main" xmlns="" id="{BF0AF7C7-BDF9-413B-AD79-D11D0C3FBB6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4740000" flipH="1">
                <a:off x="5700105" y="31389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9" name="Straight Connector 208">
                <a:extLst>
                  <a:ext uri="{FF2B5EF4-FFF2-40B4-BE49-F238E27FC236}">
                    <a16:creationId xmlns:a16="http://schemas.microsoft.com/office/drawing/2014/main" xmlns="" id="{C1E3F3D4-DBC3-4F66-A81C-689EB1E18E8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4860000" flipH="1">
                <a:off x="5665939" y="327548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0" name="Straight Connector 209">
                <a:extLst>
                  <a:ext uri="{FF2B5EF4-FFF2-40B4-BE49-F238E27FC236}">
                    <a16:creationId xmlns:a16="http://schemas.microsoft.com/office/drawing/2014/main" xmlns="" id="{CA85ABBD-8955-4383-B272-802941457EC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040000" flipH="1">
                <a:off x="5644476" y="341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1" name="Straight Connector 210">
                <a:extLst>
                  <a:ext uri="{FF2B5EF4-FFF2-40B4-BE49-F238E27FC236}">
                    <a16:creationId xmlns:a16="http://schemas.microsoft.com/office/drawing/2014/main" xmlns="" id="{10354136-E28B-4627-A758-608A27196F3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160000" flipH="1">
                <a:off x="5626530" y="3554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2" name="Straight Connector 211">
                <a:extLst>
                  <a:ext uri="{FF2B5EF4-FFF2-40B4-BE49-F238E27FC236}">
                    <a16:creationId xmlns:a16="http://schemas.microsoft.com/office/drawing/2014/main" xmlns="" id="{A9234F5A-C499-4A94-93C6-DAC8C65ABF4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280000" flipH="1">
                <a:off x="5616429" y="36918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3" name="Straight Connector 212">
                <a:extLst>
                  <a:ext uri="{FF2B5EF4-FFF2-40B4-BE49-F238E27FC236}">
                    <a16:creationId xmlns:a16="http://schemas.microsoft.com/office/drawing/2014/main" xmlns="" id="{F351F694-067B-4739-B2EF-5033846B8C2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400000" flipH="1">
                <a:off x="5611319" y="38353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4" name="Straight Connector 213">
                <a:extLst>
                  <a:ext uri="{FF2B5EF4-FFF2-40B4-BE49-F238E27FC236}">
                    <a16:creationId xmlns:a16="http://schemas.microsoft.com/office/drawing/2014/main" xmlns="" id="{E462F2D2-EE8B-4BBE-B242-7C4167E8BAC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580000" flipH="1">
                <a:off x="5608540" y="397572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5" name="Straight Connector 214">
                <a:extLst>
                  <a:ext uri="{FF2B5EF4-FFF2-40B4-BE49-F238E27FC236}">
                    <a16:creationId xmlns:a16="http://schemas.microsoft.com/office/drawing/2014/main" xmlns="" id="{E6E6C4D0-0340-404C-972C-A46207B9841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700000" flipH="1">
                <a:off x="5605761" y="41160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6" name="Straight Connector 215">
                <a:extLst>
                  <a:ext uri="{FF2B5EF4-FFF2-40B4-BE49-F238E27FC236}">
                    <a16:creationId xmlns:a16="http://schemas.microsoft.com/office/drawing/2014/main" xmlns="" id="{7E338321-4BC9-4902-BE62-2D649695AD8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820000" flipH="1">
                <a:off x="5624195" y="425421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7" name="Straight Connector 216">
                <a:extLst>
                  <a:ext uri="{FF2B5EF4-FFF2-40B4-BE49-F238E27FC236}">
                    <a16:creationId xmlns:a16="http://schemas.microsoft.com/office/drawing/2014/main" xmlns="" id="{90523178-6303-47A7-8504-B447F781A41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940000" flipH="1">
                <a:off x="5642629" y="43923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" name="Straight Connector 217">
                <a:extLst>
                  <a:ext uri="{FF2B5EF4-FFF2-40B4-BE49-F238E27FC236}">
                    <a16:creationId xmlns:a16="http://schemas.microsoft.com/office/drawing/2014/main" xmlns="" id="{0DFFEDD8-B34A-4E01-8B4A-9C1DDD5D7737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6120000" flipH="1">
                <a:off x="5654818" y="45363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9" name="Straight Connector 218">
                <a:extLst>
                  <a:ext uri="{FF2B5EF4-FFF2-40B4-BE49-F238E27FC236}">
                    <a16:creationId xmlns:a16="http://schemas.microsoft.com/office/drawing/2014/main" xmlns="" id="{32F03313-3378-4737-9FFA-54989FDDCCD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6240000" flipH="1">
                <a:off x="5684446" y="467136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0" name="Straight Connector 219">
                <a:extLst>
                  <a:ext uri="{FF2B5EF4-FFF2-40B4-BE49-F238E27FC236}">
                    <a16:creationId xmlns:a16="http://schemas.microsoft.com/office/drawing/2014/main" xmlns="" id="{414535F6-5BA6-42A3-83F1-2489A583EAD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6360000" flipH="1">
                <a:off x="5714074" y="48087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1" name="Straight Connector 220">
                <a:extLst>
                  <a:ext uri="{FF2B5EF4-FFF2-40B4-BE49-F238E27FC236}">
                    <a16:creationId xmlns:a16="http://schemas.microsoft.com/office/drawing/2014/main" xmlns="" id="{5CCBD965-0A72-4597-8960-104E0B4B84C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6480000" flipH="1">
                <a:off x="5748464" y="49484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" name="Straight Connector 221">
                <a:extLst>
                  <a:ext uri="{FF2B5EF4-FFF2-40B4-BE49-F238E27FC236}">
                    <a16:creationId xmlns:a16="http://schemas.microsoft.com/office/drawing/2014/main" xmlns="" id="{38CD687B-30DC-4561-9CF5-6A260BDC2C9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6660000" flipH="1">
                <a:off x="5792091" y="507760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3" name="Straight Connector 222">
                <a:extLst>
                  <a:ext uri="{FF2B5EF4-FFF2-40B4-BE49-F238E27FC236}">
                    <a16:creationId xmlns:a16="http://schemas.microsoft.com/office/drawing/2014/main" xmlns="" id="{23E690B1-82CC-44B1-B715-DC0B5CB3E61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6780000" flipH="1">
                <a:off x="5847441" y="52112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4" name="Straight Connector 223">
                <a:extLst>
                  <a:ext uri="{FF2B5EF4-FFF2-40B4-BE49-F238E27FC236}">
                    <a16:creationId xmlns:a16="http://schemas.microsoft.com/office/drawing/2014/main" xmlns="" id="{B7A1267B-4A65-4786-9F5E-821D82754A3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6900000" flipH="1">
                <a:off x="5900410" y="53424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5" name="Straight Connector 224">
                <a:extLst>
                  <a:ext uri="{FF2B5EF4-FFF2-40B4-BE49-F238E27FC236}">
                    <a16:creationId xmlns:a16="http://schemas.microsoft.com/office/drawing/2014/main" xmlns="" id="{5244EF3A-1B4A-461D-92EA-40CCAF40DD3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7020000" flipH="1">
                <a:off x="5955760" y="547369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" name="Рисунок 6" descr="Изображение выглядит как текст, человек, потолок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xmlns="" id="{F1E872A3-1B26-D8EE-BE8C-B83F03F30B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159" r="810" b="1"/>
          <a:stretch>
            <a:fillRect/>
          </a:stretch>
        </p:blipFill>
        <p:spPr>
          <a:xfrm>
            <a:off x="-219" y="293834"/>
            <a:ext cx="4091483" cy="5992766"/>
          </a:xfrm>
          <a:custGeom>
            <a:rect l="l" t="t" r="r" b="b"/>
            <a:pathLst>
              <a:path w="4091483" h="5992766">
                <a:moveTo>
                  <a:pt x="1162381" y="781"/>
                </a:moveTo>
                <a:cubicBezTo>
                  <a:pt x="2329452" y="27509"/>
                  <a:pt x="3422973" y="739362"/>
                  <a:pt x="3880041" y="1892923"/>
                </a:cubicBezTo>
                <a:cubicBezTo>
                  <a:pt x="4489466" y="3431003"/>
                  <a:pt x="3736642" y="5171899"/>
                  <a:pt x="2198562" y="5781324"/>
                </a:cubicBezTo>
                <a:cubicBezTo>
                  <a:pt x="1525652" y="6047947"/>
                  <a:pt x="813921" y="6053827"/>
                  <a:pt x="175104" y="5847282"/>
                </a:cubicBezTo>
                <a:lnTo>
                  <a:pt x="0" y="5781284"/>
                </a:lnTo>
                <a:lnTo>
                  <a:pt x="0" y="208610"/>
                </a:lnTo>
                <a:lnTo>
                  <a:pt x="282082" y="112999"/>
                </a:lnTo>
                <a:cubicBezTo>
                  <a:pt x="574248" y="30237"/>
                  <a:pt x="870613" y="-5902"/>
                  <a:pt x="1162381" y="781"/>
                </a:cubicBezTo>
                <a:close/>
              </a:path>
            </a:pathLst>
          </a:custGeom>
        </p:spPr>
      </p:pic>
      <p:pic>
        <p:nvPicPr>
          <p:cNvPr id="7" name="Рисунок 7" descr="Изображение выглядит как текст, человек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xmlns="" id="{BD8653E5-8CFB-5540-ABC7-2F6DC119F25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-3" b="16920"/>
          <a:stretch>
            <a:fillRect/>
          </a:stretch>
        </p:blipFill>
        <p:spPr>
          <a:xfrm>
            <a:off x="4591378" y="1"/>
            <a:ext cx="3743179" cy="3343808"/>
          </a:xfrm>
          <a:custGeom>
            <a:rect l="l" t="t" r="r" b="b"/>
            <a:pathLst>
              <a:path w="3743179" h="3343808">
                <a:moveTo>
                  <a:pt x="717059" y="0"/>
                </a:moveTo>
                <a:lnTo>
                  <a:pt x="3026814" y="0"/>
                </a:lnTo>
                <a:lnTo>
                  <a:pt x="3029747" y="2108"/>
                </a:lnTo>
                <a:cubicBezTo>
                  <a:pt x="3841667" y="641741"/>
                  <a:pt x="3981333" y="1818456"/>
                  <a:pt x="3341701" y="2630376"/>
                </a:cubicBezTo>
                <a:cubicBezTo>
                  <a:pt x="2702068" y="3442296"/>
                  <a:pt x="1525353" y="3581962"/>
                  <a:pt x="713433" y="2942330"/>
                </a:cubicBezTo>
                <a:cubicBezTo>
                  <a:pt x="-98487" y="2302697"/>
                  <a:pt x="-238153" y="1125982"/>
                  <a:pt x="401479" y="314062"/>
                </a:cubicBezTo>
                <a:cubicBezTo>
                  <a:pt x="491428" y="199886"/>
                  <a:pt x="591997" y="99004"/>
                  <a:pt x="700680" y="11713"/>
                </a:cubicBezTo>
                <a:close/>
              </a:path>
            </a:pathLst>
          </a:custGeom>
        </p:spPr>
      </p:pic>
      <p:pic>
        <p:nvPicPr>
          <p:cNvPr id="4" name="Рисунок 4" descr="Изображение выглядит как текст, человек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xmlns="" id="{A9816D5F-80A4-2545-5071-11ECE111A0B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5794" r="-5" b="-5"/>
          <a:stretch>
            <a:fillRect/>
          </a:stretch>
        </p:blipFill>
        <p:spPr>
          <a:xfrm>
            <a:off x="8935026" y="-1"/>
            <a:ext cx="3256974" cy="4147796"/>
          </a:xfrm>
          <a:custGeom>
            <a:rect l="l" t="t" r="r" b="b"/>
            <a:pathLst>
              <a:path w="3256974" h="4147796">
                <a:moveTo>
                  <a:pt x="363121" y="0"/>
                </a:moveTo>
                <a:lnTo>
                  <a:pt x="3256974" y="0"/>
                </a:lnTo>
                <a:lnTo>
                  <a:pt x="3256974" y="4105401"/>
                </a:lnTo>
                <a:lnTo>
                  <a:pt x="3224373" y="4112046"/>
                </a:lnTo>
                <a:cubicBezTo>
                  <a:pt x="2137480" y="4288566"/>
                  <a:pt x="1003120" y="3804950"/>
                  <a:pt x="399585" y="2804344"/>
                </a:cubicBezTo>
                <a:cubicBezTo>
                  <a:pt x="-120383" y="1942283"/>
                  <a:pt x="-117130" y="910716"/>
                  <a:pt x="317807" y="79446"/>
                </a:cubicBezTo>
                <a:close/>
              </a:path>
            </a:pathLst>
          </a:cu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620F319-1314-466D-A635-2FE2757A6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7068" y="4294678"/>
            <a:ext cx="6476793" cy="148474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3100" b="1" err="1">
                <a:latin typeface="Times New Roman"/>
                <a:cs typeface="Times New Roman"/>
              </a:rPr>
              <a:t>Работа в колл-центрах: </a:t>
            </a:r>
            <a:br>
              <a:rPr lang="en-US" sz="3100" b="1">
                <a:latin typeface="Times New Roman"/>
              </a:rPr>
            </a:br>
            <a:r>
              <a:rPr lang="en-US" sz="3100" b="1" err="1">
                <a:latin typeface="Times New Roman"/>
                <a:cs typeface="Times New Roman"/>
              </a:rPr>
              <a:t>во вопросам ковида </a:t>
            </a:r>
            <a:br>
              <a:rPr lang="en-US" sz="3100" b="1" err="1">
                <a:latin typeface="Times New Roman"/>
                <a:cs typeface="Times New Roman"/>
              </a:rPr>
            </a:br>
            <a:r>
              <a:rPr lang="en-US" sz="3100" b="1" err="1">
                <a:latin typeface="Times New Roman"/>
                <a:cs typeface="Times New Roman"/>
              </a:rPr>
              <a:t>и мобилизации</a:t>
            </a:r>
            <a:endParaRPr lang="ru-RU" b="1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068475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79" name="Picture 178">
            <a:extLst>
              <a:ext uri="{FF2B5EF4-FFF2-40B4-BE49-F238E27FC236}">
                <a16:creationId xmlns:a16="http://schemas.microsoft.com/office/drawing/2014/main" xmlns="" id="{A183E0A0-23AC-4C43-8723-54948740E7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grpSp>
        <p:nvGrpSpPr>
          <p:cNvPr id="181" name="Group 180">
            <a:extLst>
              <a:ext uri="{FF2B5EF4-FFF2-40B4-BE49-F238E27FC236}">
                <a16:creationId xmlns:a16="http://schemas.microsoft.com/office/drawing/2014/main" xmlns="" id="{F6A3F1D4-DEF1-47DE-A12A-4C1B3F3BA34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 rot="8588008">
            <a:off x="-1106136" y="1065026"/>
            <a:ext cx="6011451" cy="5224230"/>
            <a:chOff x="5281603" y="104898"/>
            <a:chExt cx="6910438" cy="6005491"/>
          </a:xfrm>
        </p:grpSpPr>
        <p:sp>
          <p:nvSpPr>
            <p:cNvPr id="182" name="Freeform 270">
              <a:extLst>
                <a:ext uri="{FF2B5EF4-FFF2-40B4-BE49-F238E27FC236}">
                  <a16:creationId xmlns:a16="http://schemas.microsoft.com/office/drawing/2014/main" xmlns="" id="{E2E8FF96-97BA-454F-AA5D-5E7A493035A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5281603" y="104898"/>
              <a:ext cx="6896713" cy="6005491"/>
            </a:xfrm>
            <a:custGeom>
              <a:gdLst>
                <a:gd name="connsiteX0" fmla="*/ 3912717 w 6896713"/>
                <a:gd name="connsiteY0" fmla="*/ 0 h 6005491"/>
                <a:gd name="connsiteX1" fmla="*/ 6679426 w 6896713"/>
                <a:gd name="connsiteY1" fmla="*/ 1146008 h 6005491"/>
                <a:gd name="connsiteX2" fmla="*/ 6896713 w 6896713"/>
                <a:gd name="connsiteY2" fmla="*/ 1385085 h 6005491"/>
                <a:gd name="connsiteX3" fmla="*/ 6896713 w 6896713"/>
                <a:gd name="connsiteY3" fmla="*/ 1431256 h 6005491"/>
                <a:gd name="connsiteX4" fmla="*/ 6657442 w 6896713"/>
                <a:gd name="connsiteY4" fmla="*/ 1167992 h 6005491"/>
                <a:gd name="connsiteX5" fmla="*/ 3912717 w 6896713"/>
                <a:gd name="connsiteY5" fmla="*/ 31089 h 6005491"/>
                <a:gd name="connsiteX6" fmla="*/ 31089 w 6896713"/>
                <a:gd name="connsiteY6" fmla="*/ 3912717 h 6005491"/>
                <a:gd name="connsiteX7" fmla="*/ 593046 w 6896713"/>
                <a:gd name="connsiteY7" fmla="*/ 5925483 h 6005491"/>
                <a:gd name="connsiteX8" fmla="*/ 633874 w 6896713"/>
                <a:gd name="connsiteY8" fmla="*/ 5989169 h 6005491"/>
                <a:gd name="connsiteX9" fmla="*/ 607415 w 6896713"/>
                <a:gd name="connsiteY9" fmla="*/ 6005491 h 6005491"/>
                <a:gd name="connsiteX10" fmla="*/ 566458 w 6896713"/>
                <a:gd name="connsiteY10" fmla="*/ 5941603 h 6005491"/>
                <a:gd name="connsiteX11" fmla="*/ 0 w 6896713"/>
                <a:gd name="connsiteY11" fmla="*/ 3912717 h 6005491"/>
                <a:gd name="connsiteX12" fmla="*/ 3912717 w 6896713"/>
                <a:gd name="connsiteY12" fmla="*/ 0 h 600549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96713" h="6005491">
                  <a:moveTo>
                    <a:pt x="3912717" y="0"/>
                  </a:moveTo>
                  <a:cubicBezTo>
                    <a:pt x="4993184" y="0"/>
                    <a:pt x="5971363" y="437946"/>
                    <a:pt x="6679426" y="1146008"/>
                  </a:cubicBezTo>
                  <a:lnTo>
                    <a:pt x="6896713" y="1385085"/>
                  </a:lnTo>
                  <a:lnTo>
                    <a:pt x="6896713" y="1431256"/>
                  </a:lnTo>
                  <a:lnTo>
                    <a:pt x="6657442" y="1167992"/>
                  </a:lnTo>
                  <a:cubicBezTo>
                    <a:pt x="5955006" y="465555"/>
                    <a:pt x="4984599" y="31089"/>
                    <a:pt x="3912717" y="31089"/>
                  </a:cubicBezTo>
                  <a:cubicBezTo>
                    <a:pt x="1768953" y="31089"/>
                    <a:pt x="31089" y="1768953"/>
                    <a:pt x="31089" y="3912717"/>
                  </a:cubicBezTo>
                  <a:cubicBezTo>
                    <a:pt x="31089" y="4649636"/>
                    <a:pt x="236442" y="5338592"/>
                    <a:pt x="593046" y="5925483"/>
                  </a:cubicBezTo>
                  <a:lnTo>
                    <a:pt x="633874" y="5989169"/>
                  </a:lnTo>
                  <a:lnTo>
                    <a:pt x="607415" y="6005491"/>
                  </a:lnTo>
                  <a:lnTo>
                    <a:pt x="566458" y="5941603"/>
                  </a:lnTo>
                  <a:cubicBezTo>
                    <a:pt x="206998" y="5350013"/>
                    <a:pt x="0" y="4655538"/>
                    <a:pt x="0" y="3912717"/>
                  </a:cubicBezTo>
                  <a:cubicBezTo>
                    <a:pt x="0" y="1751783"/>
                    <a:pt x="1751783" y="0"/>
                    <a:pt x="3912717" y="0"/>
                  </a:cubicBezTo>
                  <a:close/>
                </a:path>
              </a:pathLst>
            </a:custGeom>
            <a:solidFill>
              <a:srgbClr val="FFFFFF">
                <a:alpha val="4196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83" name="Group 182">
              <a:extLst>
                <a:ext uri="{FF2B5EF4-FFF2-40B4-BE49-F238E27FC236}">
                  <a16:creationId xmlns:a16="http://schemas.microsoft.com/office/drawing/2014/main" xmlns="" id="{AFE51DAE-C187-4524-BFE4-2FA20A12DC6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GrpSpPr>
          <p:grpSpPr>
            <a:xfrm>
              <a:off x="5516037" y="331503"/>
              <a:ext cx="6676004" cy="5235372"/>
              <a:chOff x="5516006" y="331455"/>
              <a:chExt cx="6676004" cy="5235374"/>
            </a:xfrm>
          </p:grpSpPr>
          <p:cxnSp>
            <p:nvCxnSpPr>
              <p:cNvPr id="184" name="Straight Connector 183">
                <a:extLst>
                  <a:ext uri="{FF2B5EF4-FFF2-40B4-BE49-F238E27FC236}">
                    <a16:creationId xmlns:a16="http://schemas.microsoft.com/office/drawing/2014/main" xmlns="" id="{44650558-19C1-4312-A6B0-F0CE493A0CA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flipH="1">
                <a:off x="9266837" y="331455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5" name="Straight Connector 184">
                <a:extLst>
                  <a:ext uri="{FF2B5EF4-FFF2-40B4-BE49-F238E27FC236}">
                    <a16:creationId xmlns:a16="http://schemas.microsoft.com/office/drawing/2014/main" xmlns="" id="{4E0D69AA-43C3-45CD-906F-2966EA72ABD5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20000" flipH="1">
                <a:off x="9408869" y="338277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Straight Connector 185">
                <a:extLst>
                  <a:ext uri="{FF2B5EF4-FFF2-40B4-BE49-F238E27FC236}">
                    <a16:creationId xmlns:a16="http://schemas.microsoft.com/office/drawing/2014/main" xmlns="" id="{66CD6ED4-9C15-4E3B-9A49-4ED5FD3891D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40000" flipH="1">
                <a:off x="9551708" y="347584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186">
                <a:extLst>
                  <a:ext uri="{FF2B5EF4-FFF2-40B4-BE49-F238E27FC236}">
                    <a16:creationId xmlns:a16="http://schemas.microsoft.com/office/drawing/2014/main" xmlns="" id="{A6567160-597C-49C7-87FA-D4BE8650B6D2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360000" flipH="1">
                <a:off x="9688756" y="368034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187">
                <a:extLst>
                  <a:ext uri="{FF2B5EF4-FFF2-40B4-BE49-F238E27FC236}">
                    <a16:creationId xmlns:a16="http://schemas.microsoft.com/office/drawing/2014/main" xmlns="" id="{629C9F29-E6B9-408B-97AF-86819559F892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540000" flipH="1">
                <a:off x="9824874" y="389167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188">
                <a:extLst>
                  <a:ext uri="{FF2B5EF4-FFF2-40B4-BE49-F238E27FC236}">
                    <a16:creationId xmlns:a16="http://schemas.microsoft.com/office/drawing/2014/main" xmlns="" id="{06FA11DF-7FE8-4741-BAC0-9AF415A639C5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660000" flipH="1">
                <a:off x="9966876" y="417488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189">
                <a:extLst>
                  <a:ext uri="{FF2B5EF4-FFF2-40B4-BE49-F238E27FC236}">
                    <a16:creationId xmlns:a16="http://schemas.microsoft.com/office/drawing/2014/main" xmlns="" id="{3FAE1D27-80BB-4F13-90E9-EEC930CE51C2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780000" flipH="1">
                <a:off x="10104433" y="445809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1" name="Straight Connector 190">
                <a:extLst>
                  <a:ext uri="{FF2B5EF4-FFF2-40B4-BE49-F238E27FC236}">
                    <a16:creationId xmlns:a16="http://schemas.microsoft.com/office/drawing/2014/main" xmlns="" id="{0CF56FBA-051E-4549-86A3-4B33A77C61D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900000" flipH="1">
                <a:off x="10240521" y="479412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2" name="Straight Connector 191">
                <a:extLst>
                  <a:ext uri="{FF2B5EF4-FFF2-40B4-BE49-F238E27FC236}">
                    <a16:creationId xmlns:a16="http://schemas.microsoft.com/office/drawing/2014/main" xmlns="" id="{6F2C49A1-67CC-4710-9B7C-CB80BEF657A7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080000" flipH="1">
                <a:off x="10373891" y="524278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3" name="Straight Connector 192">
                <a:extLst>
                  <a:ext uri="{FF2B5EF4-FFF2-40B4-BE49-F238E27FC236}">
                    <a16:creationId xmlns:a16="http://schemas.microsoft.com/office/drawing/2014/main" xmlns="" id="{FAF9D302-E5F1-44D8-93F1-35826123440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200000" flipH="1">
                <a:off x="10505641" y="570545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4" name="Straight Connector 193">
                <a:extLst>
                  <a:ext uri="{FF2B5EF4-FFF2-40B4-BE49-F238E27FC236}">
                    <a16:creationId xmlns:a16="http://schemas.microsoft.com/office/drawing/2014/main" xmlns="" id="{466723A2-4849-46BA-B503-984740D77E4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320000" flipH="1">
                <a:off x="10637391" y="621254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Straight Connector 194">
                <a:extLst>
                  <a:ext uri="{FF2B5EF4-FFF2-40B4-BE49-F238E27FC236}">
                    <a16:creationId xmlns:a16="http://schemas.microsoft.com/office/drawing/2014/main" xmlns="" id="{8B0CAE57-FFB4-43A7-99E2-81C5B5CFF577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440000" flipH="1">
                <a:off x="10760975" y="690339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Straight Connector 195">
                <a:extLst>
                  <a:ext uri="{FF2B5EF4-FFF2-40B4-BE49-F238E27FC236}">
                    <a16:creationId xmlns:a16="http://schemas.microsoft.com/office/drawing/2014/main" xmlns="" id="{0A88CC0C-6FC4-448F-A395-E295A70AA39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620000" flipH="1">
                <a:off x="10889001" y="754982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>
                <a:extLst>
                  <a:ext uri="{FF2B5EF4-FFF2-40B4-BE49-F238E27FC236}">
                    <a16:creationId xmlns:a16="http://schemas.microsoft.com/office/drawing/2014/main" xmlns="" id="{A2CBDE23-8B3A-444A-B31C-BA26E754FCD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740000" flipH="1">
                <a:off x="11010202" y="819625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Straight Connector 197">
                <a:extLst>
                  <a:ext uri="{FF2B5EF4-FFF2-40B4-BE49-F238E27FC236}">
                    <a16:creationId xmlns:a16="http://schemas.microsoft.com/office/drawing/2014/main" xmlns="" id="{8B0A9BBC-9F8C-4D53-9CB7-D1460936C3D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860000" flipH="1">
                <a:off x="11129023" y="895534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Straight Connector 198">
                <a:extLst>
                  <a:ext uri="{FF2B5EF4-FFF2-40B4-BE49-F238E27FC236}">
                    <a16:creationId xmlns:a16="http://schemas.microsoft.com/office/drawing/2014/main" xmlns="" id="{7209C763-07CB-4E83-B4C0-B7077C73DBB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980000" flipH="1">
                <a:off x="11249881" y="967953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>
                <a:extLst>
                  <a:ext uri="{FF2B5EF4-FFF2-40B4-BE49-F238E27FC236}">
                    <a16:creationId xmlns:a16="http://schemas.microsoft.com/office/drawing/2014/main" xmlns="" id="{D17C9D17-C51D-48FC-8395-8D765B7A328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160000" flipH="1">
                <a:off x="11366885" y="1047934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1" name="Straight Connector 200">
                <a:extLst>
                  <a:ext uri="{FF2B5EF4-FFF2-40B4-BE49-F238E27FC236}">
                    <a16:creationId xmlns:a16="http://schemas.microsoft.com/office/drawing/2014/main" xmlns="" id="{E1062495-0566-4C29-BDBD-0B717D26833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280000" flipH="1">
                <a:off x="11474068" y="1131363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2" name="Straight Connector 201">
                <a:extLst>
                  <a:ext uri="{FF2B5EF4-FFF2-40B4-BE49-F238E27FC236}">
                    <a16:creationId xmlns:a16="http://schemas.microsoft.com/office/drawing/2014/main" xmlns="" id="{DB71EE13-CCB1-425D-8C39-690452A399A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400000" flipH="1">
                <a:off x="11583313" y="1221616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Straight Connector 202">
                <a:extLst>
                  <a:ext uri="{FF2B5EF4-FFF2-40B4-BE49-F238E27FC236}">
                    <a16:creationId xmlns:a16="http://schemas.microsoft.com/office/drawing/2014/main" xmlns="" id="{8C51C0F4-08A1-4771-9CE6-E54FE2F5BC0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520000" flipH="1">
                <a:off x="11685354" y="1321584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Straight Connector 203">
                <a:extLst>
                  <a:ext uri="{FF2B5EF4-FFF2-40B4-BE49-F238E27FC236}">
                    <a16:creationId xmlns:a16="http://schemas.microsoft.com/office/drawing/2014/main" xmlns="" id="{065D41C0-DC38-4625-9A1B-3A853DEA8415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700000" flipH="1">
                <a:off x="11787714" y="1417429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Straight Connector 204">
                <a:extLst>
                  <a:ext uri="{FF2B5EF4-FFF2-40B4-BE49-F238E27FC236}">
                    <a16:creationId xmlns:a16="http://schemas.microsoft.com/office/drawing/2014/main" xmlns="" id="{9174BFD9-4AE7-4956-B935-23A0E1245DD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820000" flipH="1">
                <a:off x="11880869" y="1517702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Straight Connector 205">
                <a:extLst>
                  <a:ext uri="{FF2B5EF4-FFF2-40B4-BE49-F238E27FC236}">
                    <a16:creationId xmlns:a16="http://schemas.microsoft.com/office/drawing/2014/main" xmlns="" id="{3F5FBD61-C4D0-4879-AE01-02530C9D8A5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940000" flipH="1">
                <a:off x="11969263" y="1627194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7" name="Straight Connector 206">
                <a:extLst>
                  <a:ext uri="{FF2B5EF4-FFF2-40B4-BE49-F238E27FC236}">
                    <a16:creationId xmlns:a16="http://schemas.microsoft.com/office/drawing/2014/main" xmlns="" id="{FC0D2F64-664F-4AB8-8CFD-4AE423E3B6F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3060000" flipH="1">
                <a:off x="12062027" y="1735752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8" name="Straight Connector 207">
                <a:extLst>
                  <a:ext uri="{FF2B5EF4-FFF2-40B4-BE49-F238E27FC236}">
                    <a16:creationId xmlns:a16="http://schemas.microsoft.com/office/drawing/2014/main" xmlns="" id="{2646F3B3-5B9F-42A8-BBBE-3520A088B2E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flipH="1">
                <a:off x="12074690" y="1909979"/>
                <a:ext cx="117320" cy="8290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9" name="Straight Connector 208">
                <a:extLst>
                  <a:ext uri="{FF2B5EF4-FFF2-40B4-BE49-F238E27FC236}">
                    <a16:creationId xmlns:a16="http://schemas.microsoft.com/office/drawing/2014/main" xmlns="" id="{FE63B2AA-3CB5-49A4-8A39-F578840ADF9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flipH="1">
                <a:off x="12149952" y="2083300"/>
                <a:ext cx="39677" cy="2143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0" name="Straight Connector 209">
                <a:extLst>
                  <a:ext uri="{FF2B5EF4-FFF2-40B4-BE49-F238E27FC236}">
                    <a16:creationId xmlns:a16="http://schemas.microsoft.com/office/drawing/2014/main" xmlns="" id="{06982DD0-0A68-4949-82D2-EF9EA2C51E2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1420000" flipH="1">
                <a:off x="9127996" y="334202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1" name="Straight Connector 210">
                <a:extLst>
                  <a:ext uri="{FF2B5EF4-FFF2-40B4-BE49-F238E27FC236}">
                    <a16:creationId xmlns:a16="http://schemas.microsoft.com/office/drawing/2014/main" xmlns="" id="{D50AB0F4-F8E8-4CD9-A875-0471ED91B5C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1300000" flipH="1">
                <a:off x="8987583" y="336583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2" name="Straight Connector 211">
                <a:extLst>
                  <a:ext uri="{FF2B5EF4-FFF2-40B4-BE49-F238E27FC236}">
                    <a16:creationId xmlns:a16="http://schemas.microsoft.com/office/drawing/2014/main" xmlns="" id="{1F9CE4DC-D0A9-4D32-95DA-5DBADC9D592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1180000" flipH="1">
                <a:off x="8844865" y="351124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3" name="Straight Connector 212">
                <a:extLst>
                  <a:ext uri="{FF2B5EF4-FFF2-40B4-BE49-F238E27FC236}">
                    <a16:creationId xmlns:a16="http://schemas.microsoft.com/office/drawing/2014/main" xmlns="" id="{745EB0F7-C93A-4BBD-A4C4-7B656048E86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1060000" flipH="1">
                <a:off x="8706910" y="365666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4" name="Straight Connector 213">
                <a:extLst>
                  <a:ext uri="{FF2B5EF4-FFF2-40B4-BE49-F238E27FC236}">
                    <a16:creationId xmlns:a16="http://schemas.microsoft.com/office/drawing/2014/main" xmlns="" id="{EA9D5E87-498B-41BF-8992-19C1AF51A2A7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0880000" flipH="1">
                <a:off x="8568015" y="387835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5" name="Straight Connector 214">
                <a:extLst>
                  <a:ext uri="{FF2B5EF4-FFF2-40B4-BE49-F238E27FC236}">
                    <a16:creationId xmlns:a16="http://schemas.microsoft.com/office/drawing/2014/main" xmlns="" id="{A34D3644-1E08-414D-A6DD-6462F4BB299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0760000" flipH="1">
                <a:off x="8429119" y="410003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6" name="Straight Connector 215">
                <a:extLst>
                  <a:ext uri="{FF2B5EF4-FFF2-40B4-BE49-F238E27FC236}">
                    <a16:creationId xmlns:a16="http://schemas.microsoft.com/office/drawing/2014/main" xmlns="" id="{854C51F5-5C6C-486D-BA4B-9D0BF5FEFD9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0640000" flipH="1">
                <a:off x="8294976" y="446154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7" name="Straight Connector 216">
                <a:extLst>
                  <a:ext uri="{FF2B5EF4-FFF2-40B4-BE49-F238E27FC236}">
                    <a16:creationId xmlns:a16="http://schemas.microsoft.com/office/drawing/2014/main" xmlns="" id="{F00E976F-532C-4A3D-967E-B63323068C0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0520000" flipH="1">
                <a:off x="8160831" y="482306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" name="Straight Connector 217">
                <a:extLst>
                  <a:ext uri="{FF2B5EF4-FFF2-40B4-BE49-F238E27FC236}">
                    <a16:creationId xmlns:a16="http://schemas.microsoft.com/office/drawing/2014/main" xmlns="" id="{92134B01-0AAE-406B-8EF2-7E80DE7A5CB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0340000" flipH="1">
                <a:off x="8027695" y="531772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9" name="Straight Connector 218">
                <a:extLst>
                  <a:ext uri="{FF2B5EF4-FFF2-40B4-BE49-F238E27FC236}">
                    <a16:creationId xmlns:a16="http://schemas.microsoft.com/office/drawing/2014/main" xmlns="" id="{738C6A49-6E42-4159-B96A-4794972F88D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0220000" flipH="1">
                <a:off x="7894560" y="581239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0" name="Straight Connector 219">
                <a:extLst>
                  <a:ext uri="{FF2B5EF4-FFF2-40B4-BE49-F238E27FC236}">
                    <a16:creationId xmlns:a16="http://schemas.microsoft.com/office/drawing/2014/main" xmlns="" id="{8D18AE19-1192-4233-8B1D-BDA94EA78DF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0100000" flipH="1">
                <a:off x="7761424" y="630703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1" name="Straight Connector 220">
                <a:extLst>
                  <a:ext uri="{FF2B5EF4-FFF2-40B4-BE49-F238E27FC236}">
                    <a16:creationId xmlns:a16="http://schemas.microsoft.com/office/drawing/2014/main" xmlns="" id="{5843AB93-A7A2-4866-874C-88AAE01B7F9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9980000" flipH="1">
                <a:off x="7636651" y="689706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" name="Straight Connector 221">
                <a:extLst>
                  <a:ext uri="{FF2B5EF4-FFF2-40B4-BE49-F238E27FC236}">
                    <a16:creationId xmlns:a16="http://schemas.microsoft.com/office/drawing/2014/main" xmlns="" id="{D1F72998-6259-433F-A3EC-2478DEB05F5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9800000" flipH="1">
                <a:off x="7511876" y="751088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3" name="Straight Connector 222">
                <a:extLst>
                  <a:ext uri="{FF2B5EF4-FFF2-40B4-BE49-F238E27FC236}">
                    <a16:creationId xmlns:a16="http://schemas.microsoft.com/office/drawing/2014/main" xmlns="" id="{0BD2D18E-14F2-4F7D-A450-2843EE45231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9680000" flipH="1">
                <a:off x="7387903" y="819655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4" name="Straight Connector 223">
                <a:extLst>
                  <a:ext uri="{FF2B5EF4-FFF2-40B4-BE49-F238E27FC236}">
                    <a16:creationId xmlns:a16="http://schemas.microsoft.com/office/drawing/2014/main" xmlns="" id="{1EE16539-1E6D-4EDC-B6AE-E8A481570EA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9560000" flipH="1">
                <a:off x="7268535" y="893036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5" name="Straight Connector 224">
                <a:extLst>
                  <a:ext uri="{FF2B5EF4-FFF2-40B4-BE49-F238E27FC236}">
                    <a16:creationId xmlns:a16="http://schemas.microsoft.com/office/drawing/2014/main" xmlns="" id="{6FC1ED3E-1DE1-4359-B29F-F8063823E257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9440000" flipH="1">
                <a:off x="7152033" y="976447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6" name="Straight Connector 225">
                <a:extLst>
                  <a:ext uri="{FF2B5EF4-FFF2-40B4-BE49-F238E27FC236}">
                    <a16:creationId xmlns:a16="http://schemas.microsoft.com/office/drawing/2014/main" xmlns="" id="{5AA10AE8-2DA5-42FF-9047-51CF58067D4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9260000" flipH="1">
                <a:off x="7041697" y="1059876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7" name="Straight Connector 226">
                <a:extLst>
                  <a:ext uri="{FF2B5EF4-FFF2-40B4-BE49-F238E27FC236}">
                    <a16:creationId xmlns:a16="http://schemas.microsoft.com/office/drawing/2014/main" xmlns="" id="{BD831F2D-75A5-4C34-8E05-60329D414E6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9140000" flipH="1">
                <a:off x="6931361" y="1143305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8" name="Straight Connector 227">
                <a:extLst>
                  <a:ext uri="{FF2B5EF4-FFF2-40B4-BE49-F238E27FC236}">
                    <a16:creationId xmlns:a16="http://schemas.microsoft.com/office/drawing/2014/main" xmlns="" id="{BFF682BA-A723-4AF6-8885-D62B19CDC93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9020000" flipH="1">
                <a:off x="6819072" y="1235691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9" name="Straight Connector 228">
                <a:extLst>
                  <a:ext uri="{FF2B5EF4-FFF2-40B4-BE49-F238E27FC236}">
                    <a16:creationId xmlns:a16="http://schemas.microsoft.com/office/drawing/2014/main" xmlns="" id="{7F369DC7-CA5A-4A8E-9F45-1DFCD8D2091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8900000" flipH="1">
                <a:off x="6721362" y="1332546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0" name="Straight Connector 229">
                <a:extLst>
                  <a:ext uri="{FF2B5EF4-FFF2-40B4-BE49-F238E27FC236}">
                    <a16:creationId xmlns:a16="http://schemas.microsoft.com/office/drawing/2014/main" xmlns="" id="{3EB36D4B-B427-4B20-93E4-5EBB216A2FE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8720000" flipH="1">
                <a:off x="6617467" y="1429210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1" name="Straight Connector 230">
                <a:extLst>
                  <a:ext uri="{FF2B5EF4-FFF2-40B4-BE49-F238E27FC236}">
                    <a16:creationId xmlns:a16="http://schemas.microsoft.com/office/drawing/2014/main" xmlns="" id="{4FA26BC5-9591-4DEB-AF9B-87519E8DB778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8600000" flipH="1">
                <a:off x="6520030" y="1527059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2" name="Straight Connector 231">
                <a:extLst>
                  <a:ext uri="{FF2B5EF4-FFF2-40B4-BE49-F238E27FC236}">
                    <a16:creationId xmlns:a16="http://schemas.microsoft.com/office/drawing/2014/main" xmlns="" id="{2D6160C5-35E0-4560-90E3-B04690C41E8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8480000" flipH="1">
                <a:off x="6429573" y="1641368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3" name="Straight Connector 232">
                <a:extLst>
                  <a:ext uri="{FF2B5EF4-FFF2-40B4-BE49-F238E27FC236}">
                    <a16:creationId xmlns:a16="http://schemas.microsoft.com/office/drawing/2014/main" xmlns="" id="{810F25BE-81EA-4B2E-807F-32D6532A779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8360000" flipH="1">
                <a:off x="6340531" y="1750166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4" name="Straight Connector 233">
                <a:extLst>
                  <a:ext uri="{FF2B5EF4-FFF2-40B4-BE49-F238E27FC236}">
                    <a16:creationId xmlns:a16="http://schemas.microsoft.com/office/drawing/2014/main" xmlns="" id="{33F45AAE-D664-4B0F-AE81-8003260BE245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8180000" flipH="1">
                <a:off x="6261752" y="1859905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5" name="Straight Connector 234">
                <a:extLst>
                  <a:ext uri="{FF2B5EF4-FFF2-40B4-BE49-F238E27FC236}">
                    <a16:creationId xmlns:a16="http://schemas.microsoft.com/office/drawing/2014/main" xmlns="" id="{029117F9-A32E-4584-87C9-553B5B0E201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8060000" flipH="1">
                <a:off x="6184139" y="1979330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6" name="Straight Connector 235">
                <a:extLst>
                  <a:ext uri="{FF2B5EF4-FFF2-40B4-BE49-F238E27FC236}">
                    <a16:creationId xmlns:a16="http://schemas.microsoft.com/office/drawing/2014/main" xmlns="" id="{7B304953-E67B-4A7C-9B6C-C82C57D04BE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7940000" flipH="1">
                <a:off x="6106524" y="2098753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7" name="Straight Connector 236">
                <a:extLst>
                  <a:ext uri="{FF2B5EF4-FFF2-40B4-BE49-F238E27FC236}">
                    <a16:creationId xmlns:a16="http://schemas.microsoft.com/office/drawing/2014/main" xmlns="" id="{1A0E47B5-33C1-4A9E-A992-54B6B561E73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7820000" flipH="1">
                <a:off x="6043200" y="2222232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8" name="Straight Connector 237">
                <a:extLst>
                  <a:ext uri="{FF2B5EF4-FFF2-40B4-BE49-F238E27FC236}">
                    <a16:creationId xmlns:a16="http://schemas.microsoft.com/office/drawing/2014/main" xmlns="" id="{4993CCC8-EA62-4172-8E02-A5399EA17BE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7640000" flipH="1">
                <a:off x="5978905" y="2343960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9" name="Straight Connector 238">
                <a:extLst>
                  <a:ext uri="{FF2B5EF4-FFF2-40B4-BE49-F238E27FC236}">
                    <a16:creationId xmlns:a16="http://schemas.microsoft.com/office/drawing/2014/main" xmlns="" id="{CD58479F-E818-4029-8615-72C422537E5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7520000" flipH="1">
                <a:off x="5912430" y="2470321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0" name="Straight Connector 239">
                <a:extLst>
                  <a:ext uri="{FF2B5EF4-FFF2-40B4-BE49-F238E27FC236}">
                    <a16:creationId xmlns:a16="http://schemas.microsoft.com/office/drawing/2014/main" xmlns="" id="{AC97C7F6-0AB1-4301-8F57-0ED702168932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7400000" flipH="1">
                <a:off x="5858867" y="2600547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1" name="Straight Connector 240">
                <a:extLst>
                  <a:ext uri="{FF2B5EF4-FFF2-40B4-BE49-F238E27FC236}">
                    <a16:creationId xmlns:a16="http://schemas.microsoft.com/office/drawing/2014/main" xmlns="" id="{225F55A2-73EF-4F9D-9591-876C8888344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7280000" flipH="1">
                <a:off x="5808174" y="2733646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2" name="Straight Connector 241">
                <a:extLst>
                  <a:ext uri="{FF2B5EF4-FFF2-40B4-BE49-F238E27FC236}">
                    <a16:creationId xmlns:a16="http://schemas.microsoft.com/office/drawing/2014/main" xmlns="" id="{2B3C0E72-51AB-4211-8F79-9E318C54D60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7100000" flipH="1">
                <a:off x="5773255" y="2866448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3" name="Straight Connector 242">
                <a:extLst>
                  <a:ext uri="{FF2B5EF4-FFF2-40B4-BE49-F238E27FC236}">
                    <a16:creationId xmlns:a16="http://schemas.microsoft.com/office/drawing/2014/main" xmlns="" id="{99AE6894-05AC-48E8-B4A5-D9D79B1C524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6980000" flipH="1">
                <a:off x="5735956" y="3001630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4" name="Straight Connector 243">
                <a:extLst>
                  <a:ext uri="{FF2B5EF4-FFF2-40B4-BE49-F238E27FC236}">
                    <a16:creationId xmlns:a16="http://schemas.microsoft.com/office/drawing/2014/main" xmlns="" id="{91779B3F-3B2F-4919-862E-B5B643A98EC7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6860000" flipH="1">
                <a:off x="5700097" y="3138459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5" name="Straight Connector 244">
                <a:extLst>
                  <a:ext uri="{FF2B5EF4-FFF2-40B4-BE49-F238E27FC236}">
                    <a16:creationId xmlns:a16="http://schemas.microsoft.com/office/drawing/2014/main" xmlns="" id="{7511FFE1-234F-45CB-92DF-BC737C9F76A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6740000" flipH="1">
                <a:off x="5665931" y="3275020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6" name="Straight Connector 245">
                <a:extLst>
                  <a:ext uri="{FF2B5EF4-FFF2-40B4-BE49-F238E27FC236}">
                    <a16:creationId xmlns:a16="http://schemas.microsoft.com/office/drawing/2014/main" xmlns="" id="{D0F4717B-868F-45B6-B17A-22D9C8E8DE1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6560000" flipH="1">
                <a:off x="5644468" y="3413763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7" name="Straight Connector 246">
                <a:extLst>
                  <a:ext uri="{FF2B5EF4-FFF2-40B4-BE49-F238E27FC236}">
                    <a16:creationId xmlns:a16="http://schemas.microsoft.com/office/drawing/2014/main" xmlns="" id="{AF064AC9-B2F5-447B-BFE7-75CDFCBDFA9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6440000" flipH="1">
                <a:off x="5626522" y="3554120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8" name="Straight Connector 247">
                <a:extLst>
                  <a:ext uri="{FF2B5EF4-FFF2-40B4-BE49-F238E27FC236}">
                    <a16:creationId xmlns:a16="http://schemas.microsoft.com/office/drawing/2014/main" xmlns="" id="{A4AC90A0-49D3-42E6-8554-9D127B431D8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6320000" flipH="1">
                <a:off x="5616421" y="3691303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9" name="Straight Connector 248">
                <a:extLst>
                  <a:ext uri="{FF2B5EF4-FFF2-40B4-BE49-F238E27FC236}">
                    <a16:creationId xmlns:a16="http://schemas.microsoft.com/office/drawing/2014/main" xmlns="" id="{2E87C403-11F4-41FD-98E6-32F2DA74963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6200000" flipH="1">
                <a:off x="5611311" y="3834826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0" name="Straight Connector 249">
                <a:extLst>
                  <a:ext uri="{FF2B5EF4-FFF2-40B4-BE49-F238E27FC236}">
                    <a16:creationId xmlns:a16="http://schemas.microsoft.com/office/drawing/2014/main" xmlns="" id="{667E3667-DCEC-4E2E-BA92-7E2C4A5933D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6020000" flipH="1">
                <a:off x="5608533" y="3975158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1" name="Straight Connector 250">
                <a:extLst>
                  <a:ext uri="{FF2B5EF4-FFF2-40B4-BE49-F238E27FC236}">
                    <a16:creationId xmlns:a16="http://schemas.microsoft.com/office/drawing/2014/main" xmlns="" id="{2FBF2DE5-4238-4352-8ECB-4214CE58C3F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5900000" flipH="1">
                <a:off x="5605749" y="4115489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2" name="Straight Connector 251">
                <a:extLst>
                  <a:ext uri="{FF2B5EF4-FFF2-40B4-BE49-F238E27FC236}">
                    <a16:creationId xmlns:a16="http://schemas.microsoft.com/office/drawing/2014/main" xmlns="" id="{CA614181-98EA-4D12-A70C-8A02EDCF835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5780000" flipH="1">
                <a:off x="5624187" y="4253611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3" name="Straight Connector 252">
                <a:extLst>
                  <a:ext uri="{FF2B5EF4-FFF2-40B4-BE49-F238E27FC236}">
                    <a16:creationId xmlns:a16="http://schemas.microsoft.com/office/drawing/2014/main" xmlns="" id="{77407CA6-1E32-49D3-BCCC-D7E2132BB35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5660000" flipH="1">
                <a:off x="5642615" y="4391731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4" name="Straight Connector 253">
                <a:extLst>
                  <a:ext uri="{FF2B5EF4-FFF2-40B4-BE49-F238E27FC236}">
                    <a16:creationId xmlns:a16="http://schemas.microsoft.com/office/drawing/2014/main" xmlns="" id="{9B566D03-C62E-478D-8B5C-31A8C3C60E4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5480000" flipH="1">
                <a:off x="5654803" y="4535742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5" name="Straight Connector 254">
                <a:extLst>
                  <a:ext uri="{FF2B5EF4-FFF2-40B4-BE49-F238E27FC236}">
                    <a16:creationId xmlns:a16="http://schemas.microsoft.com/office/drawing/2014/main" xmlns="" id="{53913D97-AA52-423C-9DAF-0FA803B4EDF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5360000" flipH="1">
                <a:off x="5684436" y="4670707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6" name="Straight Connector 255">
                <a:extLst>
                  <a:ext uri="{FF2B5EF4-FFF2-40B4-BE49-F238E27FC236}">
                    <a16:creationId xmlns:a16="http://schemas.microsoft.com/office/drawing/2014/main" xmlns="" id="{0D5BBE04-1A5D-40EF-8CF1-8235B0E4433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5240000" flipH="1">
                <a:off x="5714065" y="4808049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7" name="Straight Connector 256">
                <a:extLst>
                  <a:ext uri="{FF2B5EF4-FFF2-40B4-BE49-F238E27FC236}">
                    <a16:creationId xmlns:a16="http://schemas.microsoft.com/office/drawing/2014/main" xmlns="" id="{769C5861-E4E8-4C08-A584-94AA37B1F715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5120000" flipH="1">
                <a:off x="5748457" y="4947772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8" name="Straight Connector 257">
                <a:extLst>
                  <a:ext uri="{FF2B5EF4-FFF2-40B4-BE49-F238E27FC236}">
                    <a16:creationId xmlns:a16="http://schemas.microsoft.com/office/drawing/2014/main" xmlns="" id="{F92E22AE-0811-4577-AA13-B7F5636F59B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4940000" flipH="1">
                <a:off x="5792089" y="5076885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9" name="Straight Connector 258">
                <a:extLst>
                  <a:ext uri="{FF2B5EF4-FFF2-40B4-BE49-F238E27FC236}">
                    <a16:creationId xmlns:a16="http://schemas.microsoft.com/office/drawing/2014/main" xmlns="" id="{DACB39E0-25C6-486D-85A5-FB67FA40AC7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4820000" flipH="1">
                <a:off x="5847437" y="5210485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0" name="Straight Connector 259">
                <a:extLst>
                  <a:ext uri="{FF2B5EF4-FFF2-40B4-BE49-F238E27FC236}">
                    <a16:creationId xmlns:a16="http://schemas.microsoft.com/office/drawing/2014/main" xmlns="" id="{8996AA2F-EDC0-4A25-A87C-F3899790096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4700000" flipH="1">
                <a:off x="5900407" y="5341724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1" name="Straight Connector 260">
                <a:extLst>
                  <a:ext uri="{FF2B5EF4-FFF2-40B4-BE49-F238E27FC236}">
                    <a16:creationId xmlns:a16="http://schemas.microsoft.com/office/drawing/2014/main" xmlns="" id="{B1B829D2-BB4C-400A-B4C4-1FBDB97B6E3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4580000" flipH="1">
                <a:off x="5955761" y="5473693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63" name="Group 262">
            <a:extLst>
              <a:ext uri="{FF2B5EF4-FFF2-40B4-BE49-F238E27FC236}">
                <a16:creationId xmlns:a16="http://schemas.microsoft.com/office/drawing/2014/main" xmlns="" id="{AEB1C1D6-0E65-4622-A4D5-393D73B397A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8591089" y="40090"/>
            <a:ext cx="1139692" cy="4028867"/>
            <a:chOff x="8591089" y="40090"/>
            <a:chExt cx="1139692" cy="4028867"/>
          </a:xfrm>
        </p:grpSpPr>
        <p:sp>
          <p:nvSpPr>
            <p:cNvPr id="264" name="Freeform 435">
              <a:extLst>
                <a:ext uri="{FF2B5EF4-FFF2-40B4-BE49-F238E27FC236}">
                  <a16:creationId xmlns:a16="http://schemas.microsoft.com/office/drawing/2014/main" xmlns="" id="{8F0B0269-5E47-42B2-8748-B3D08D86C93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20273242">
              <a:off x="8591089" y="40090"/>
              <a:ext cx="1051990" cy="4028867"/>
            </a:xfrm>
            <a:custGeom>
              <a:gdLst>
                <a:gd name="connsiteX0" fmla="*/ 1026114 w 1051990"/>
                <a:gd name="connsiteY0" fmla="*/ 0 h 4028867"/>
                <a:gd name="connsiteX1" fmla="*/ 1051990 w 1051990"/>
                <a:gd name="connsiteY1" fmla="*/ 10514 h 4028867"/>
                <a:gd name="connsiteX2" fmla="*/ 947223 w 1051990"/>
                <a:gd name="connsiteY2" fmla="*/ 105732 h 4028867"/>
                <a:gd name="connsiteX3" fmla="*/ 25213 w 1051990"/>
                <a:gd name="connsiteY3" fmla="*/ 2331661 h 4028867"/>
                <a:gd name="connsiteX4" fmla="*/ 480951 w 1051990"/>
                <a:gd name="connsiteY4" fmla="*/ 3963982 h 4028867"/>
                <a:gd name="connsiteX5" fmla="*/ 514062 w 1051990"/>
                <a:gd name="connsiteY5" fmla="*/ 4015630 h 4028867"/>
                <a:gd name="connsiteX6" fmla="*/ 492604 w 1051990"/>
                <a:gd name="connsiteY6" fmla="*/ 4028867 h 4028867"/>
                <a:gd name="connsiteX7" fmla="*/ 459388 w 1051990"/>
                <a:gd name="connsiteY7" fmla="*/ 3977055 h 4028867"/>
                <a:gd name="connsiteX8" fmla="*/ 0 w 1051990"/>
                <a:gd name="connsiteY8" fmla="*/ 2331661 h 4028867"/>
                <a:gd name="connsiteX9" fmla="*/ 929395 w 1051990"/>
                <a:gd name="connsiteY9" fmla="*/ 87904 h 4028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1990" h="4028866">
                  <a:moveTo>
                    <a:pt x="1026114" y="0"/>
                  </a:moveTo>
                  <a:lnTo>
                    <a:pt x="1051990" y="10514"/>
                  </a:lnTo>
                  <a:lnTo>
                    <a:pt x="947223" y="105732"/>
                  </a:lnTo>
                  <a:cubicBezTo>
                    <a:pt x="377558" y="675396"/>
                    <a:pt x="25213" y="1462381"/>
                    <a:pt x="25213" y="2331661"/>
                  </a:cubicBezTo>
                  <a:cubicBezTo>
                    <a:pt x="25212" y="2929290"/>
                    <a:pt x="191751" y="3488023"/>
                    <a:pt x="480951" y="3963982"/>
                  </a:cubicBezTo>
                  <a:lnTo>
                    <a:pt x="514062" y="4015630"/>
                  </a:lnTo>
                  <a:lnTo>
                    <a:pt x="492604" y="4028867"/>
                  </a:lnTo>
                  <a:lnTo>
                    <a:pt x="459388" y="3977055"/>
                  </a:lnTo>
                  <a:cubicBezTo>
                    <a:pt x="167872" y="3497285"/>
                    <a:pt x="0" y="2934077"/>
                    <a:pt x="0" y="2331661"/>
                  </a:cubicBezTo>
                  <a:cubicBezTo>
                    <a:pt x="0" y="1455419"/>
                    <a:pt x="355167" y="662131"/>
                    <a:pt x="929395" y="87904"/>
                  </a:cubicBezTo>
                  <a:close/>
                </a:path>
              </a:pathLst>
            </a:custGeom>
            <a:solidFill>
              <a:srgbClr val="FFFFFF">
                <a:alpha val="4196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265" name="Group 264">
              <a:extLst>
                <a:ext uri="{FF2B5EF4-FFF2-40B4-BE49-F238E27FC236}">
                  <a16:creationId xmlns:a16="http://schemas.microsoft.com/office/drawing/2014/main" xmlns="" id="{4F8EC3A7-71C8-4492-A948-E96271A7D6F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GrpSpPr>
          <p:grpSpPr>
            <a:xfrm>
              <a:off x="8705463" y="53848"/>
              <a:ext cx="1025318" cy="3523101"/>
              <a:chOff x="8705463" y="53848"/>
              <a:chExt cx="1025318" cy="3523101"/>
            </a:xfrm>
          </p:grpSpPr>
          <p:cxnSp>
            <p:nvCxnSpPr>
              <p:cNvPr id="266" name="Straight Connector 265">
                <a:extLst>
                  <a:ext uri="{FF2B5EF4-FFF2-40B4-BE49-F238E27FC236}">
                    <a16:creationId xmlns:a16="http://schemas.microsoft.com/office/drawing/2014/main" xmlns="" id="{CB12C727-45C3-4899-9881-69ED4E8A277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7693242" flipH="1">
                <a:off x="9082948" y="-18933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7" name="Straight Connector 266">
                <a:extLst>
                  <a:ext uri="{FF2B5EF4-FFF2-40B4-BE49-F238E27FC236}">
                    <a16:creationId xmlns:a16="http://schemas.microsoft.com/office/drawing/2014/main" xmlns="" id="{BC879399-9859-47DA-A906-6DBD4DEEF255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7573242" flipH="1">
                <a:off x="9039111" y="83687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8" name="Straight Connector 267">
                <a:extLst>
                  <a:ext uri="{FF2B5EF4-FFF2-40B4-BE49-F238E27FC236}">
                    <a16:creationId xmlns:a16="http://schemas.microsoft.com/office/drawing/2014/main" xmlns="" id="{09C9659A-1759-4860-94DC-D1CF02A7B94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7393242" flipH="1">
                <a:off x="8990567" y="188040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9" name="Straight Connector 268">
                <a:extLst>
                  <a:ext uri="{FF2B5EF4-FFF2-40B4-BE49-F238E27FC236}">
                    <a16:creationId xmlns:a16="http://schemas.microsoft.com/office/drawing/2014/main" xmlns="" id="{10C76547-B070-4F64-BEC8-BEFBF03D5B2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7273242" flipH="1">
                <a:off x="8947236" y="291311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0" name="Straight Connector 269">
                <a:extLst>
                  <a:ext uri="{FF2B5EF4-FFF2-40B4-BE49-F238E27FC236}">
                    <a16:creationId xmlns:a16="http://schemas.microsoft.com/office/drawing/2014/main" xmlns="" id="{A4E6801B-5BD1-449E-9134-6B687673C65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7153242" flipH="1">
                <a:off x="8914176" y="404821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1" name="Straight Connector 270">
                <a:extLst>
                  <a:ext uri="{FF2B5EF4-FFF2-40B4-BE49-F238E27FC236}">
                    <a16:creationId xmlns:a16="http://schemas.microsoft.com/office/drawing/2014/main" xmlns="" id="{A1E568C2-8448-4FA5-A216-0669A959DB3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7033242" flipH="1">
                <a:off x="8880490" y="513759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2" name="Straight Connector 271">
                <a:extLst>
                  <a:ext uri="{FF2B5EF4-FFF2-40B4-BE49-F238E27FC236}">
                    <a16:creationId xmlns:a16="http://schemas.microsoft.com/office/drawing/2014/main" xmlns="" id="{152C1A8F-2D2F-4AF3-9399-EB3611EB2F9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6853242" flipH="1">
                <a:off x="8854810" y="620270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3" name="Straight Connector 272">
                <a:extLst>
                  <a:ext uri="{FF2B5EF4-FFF2-40B4-BE49-F238E27FC236}">
                    <a16:creationId xmlns:a16="http://schemas.microsoft.com/office/drawing/2014/main" xmlns="" id="{2B8813C4-A851-495E-B914-7DAD5286CDE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6733242" flipH="1">
                <a:off x="8832959" y="733704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4" name="Straight Connector 273">
                <a:extLst>
                  <a:ext uri="{FF2B5EF4-FFF2-40B4-BE49-F238E27FC236}">
                    <a16:creationId xmlns:a16="http://schemas.microsoft.com/office/drawing/2014/main" xmlns="" id="{96A11785-5A81-4C38-B731-6BA65A48CF87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6613242" flipH="1">
                <a:off x="8811109" y="847137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5" name="Straight Connector 274">
                <a:extLst>
                  <a:ext uri="{FF2B5EF4-FFF2-40B4-BE49-F238E27FC236}">
                    <a16:creationId xmlns:a16="http://schemas.microsoft.com/office/drawing/2014/main" xmlns="" id="{9575197C-AF10-4DC7-87EC-D73F7F459738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6493242" flipH="1">
                <a:off x="8801231" y="959255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6" name="Straight Connector 275">
                <a:extLst>
                  <a:ext uri="{FF2B5EF4-FFF2-40B4-BE49-F238E27FC236}">
                    <a16:creationId xmlns:a16="http://schemas.microsoft.com/office/drawing/2014/main" xmlns="" id="{F288669B-8936-411A-8417-689736FEB61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6313242" flipH="1">
                <a:off x="8790092" y="1070354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7" name="Straight Connector 276">
                <a:extLst>
                  <a:ext uri="{FF2B5EF4-FFF2-40B4-BE49-F238E27FC236}">
                    <a16:creationId xmlns:a16="http://schemas.microsoft.com/office/drawing/2014/main" xmlns="" id="{CE18ED0B-14B5-4646-9F76-10ED1F10CD22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6193242" flipH="1">
                <a:off x="8778727" y="1185598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8" name="Straight Connector 277">
                <a:extLst>
                  <a:ext uri="{FF2B5EF4-FFF2-40B4-BE49-F238E27FC236}">
                    <a16:creationId xmlns:a16="http://schemas.microsoft.com/office/drawing/2014/main" xmlns="" id="{2CACE36E-7999-464F-AF18-499B74912AA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6073242" flipH="1">
                <a:off x="8778244" y="1299806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9" name="Straight Connector 278">
                <a:extLst>
                  <a:ext uri="{FF2B5EF4-FFF2-40B4-BE49-F238E27FC236}">
                    <a16:creationId xmlns:a16="http://schemas.microsoft.com/office/drawing/2014/main" xmlns="" id="{FE32A79E-F275-494E-BF7D-366273BF361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5953242" flipH="1">
                <a:off x="8780794" y="1415298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0" name="Straight Connector 279">
                <a:extLst>
                  <a:ext uri="{FF2B5EF4-FFF2-40B4-BE49-F238E27FC236}">
                    <a16:creationId xmlns:a16="http://schemas.microsoft.com/office/drawing/2014/main" xmlns="" id="{5FB82425-6AF7-4F51-B9ED-616D0731D5A5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5773242" flipH="1">
                <a:off x="8795106" y="1525750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1" name="Straight Connector 280">
                <a:extLst>
                  <a:ext uri="{FF2B5EF4-FFF2-40B4-BE49-F238E27FC236}">
                    <a16:creationId xmlns:a16="http://schemas.microsoft.com/office/drawing/2014/main" xmlns="" id="{6B108817-61D4-4148-BDA6-7B8815C1D9F2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5653242" flipH="1">
                <a:off x="8808355" y="1638717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2" name="Straight Connector 281">
                <a:extLst>
                  <a:ext uri="{FF2B5EF4-FFF2-40B4-BE49-F238E27FC236}">
                    <a16:creationId xmlns:a16="http://schemas.microsoft.com/office/drawing/2014/main" xmlns="" id="{49197DE7-0A55-4F23-8E08-B1B007F09797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5533242" flipH="1">
                <a:off x="8823190" y="1752483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3" name="Straight Connector 282">
                <a:extLst>
                  <a:ext uri="{FF2B5EF4-FFF2-40B4-BE49-F238E27FC236}">
                    <a16:creationId xmlns:a16="http://schemas.microsoft.com/office/drawing/2014/main" xmlns="" id="{EC06078C-0E6D-40BB-A616-693FE32E45B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5413242" flipH="1">
                <a:off x="8839215" y="1865530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4" name="Straight Connector 283">
                <a:extLst>
                  <a:ext uri="{FF2B5EF4-FFF2-40B4-BE49-F238E27FC236}">
                    <a16:creationId xmlns:a16="http://schemas.microsoft.com/office/drawing/2014/main" xmlns="" id="{DAB7721E-7A3E-414E-9092-EB20271BE99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5233242" flipH="1">
                <a:off x="8865450" y="1976338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5" name="Straight Connector 284">
                <a:extLst>
                  <a:ext uri="{FF2B5EF4-FFF2-40B4-BE49-F238E27FC236}">
                    <a16:creationId xmlns:a16="http://schemas.microsoft.com/office/drawing/2014/main" xmlns="" id="{35C7249C-C793-4CD9-9DDE-5DE9B2A7716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5113242" flipH="1">
                <a:off x="8894820" y="2087286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6" name="Straight Connector 285">
                <a:extLst>
                  <a:ext uri="{FF2B5EF4-FFF2-40B4-BE49-F238E27FC236}">
                    <a16:creationId xmlns:a16="http://schemas.microsoft.com/office/drawing/2014/main" xmlns="" id="{58DF4730-402B-40B0-ACE5-AE777CEDFC35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4993242" flipH="1">
                <a:off x="8929116" y="2193455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7" name="Straight Connector 286">
                <a:extLst>
                  <a:ext uri="{FF2B5EF4-FFF2-40B4-BE49-F238E27FC236}">
                    <a16:creationId xmlns:a16="http://schemas.microsoft.com/office/drawing/2014/main" xmlns="" id="{6C6829AC-DF8A-4623-8C08-AB4DBB8D035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4873242" flipH="1">
                <a:off x="8969097" y="2302864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8" name="Straight Connector 287">
                <a:extLst>
                  <a:ext uri="{FF2B5EF4-FFF2-40B4-BE49-F238E27FC236}">
                    <a16:creationId xmlns:a16="http://schemas.microsoft.com/office/drawing/2014/main" xmlns="" id="{70BCB273-B75E-4FBD-965C-54E2DFEC91A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4693242" flipH="1">
                <a:off x="9009856" y="2409163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9" name="Straight Connector 288">
                <a:extLst>
                  <a:ext uri="{FF2B5EF4-FFF2-40B4-BE49-F238E27FC236}">
                    <a16:creationId xmlns:a16="http://schemas.microsoft.com/office/drawing/2014/main" xmlns="" id="{0695DA63-646F-4E57-82F4-F1B35C2FE40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4573242" flipH="1">
                <a:off x="9050614" y="2515462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0" name="Straight Connector 289">
                <a:extLst>
                  <a:ext uri="{FF2B5EF4-FFF2-40B4-BE49-F238E27FC236}">
                    <a16:creationId xmlns:a16="http://schemas.microsoft.com/office/drawing/2014/main" xmlns="" id="{7D9609E0-655F-44B2-9A7E-40EBC5E63E1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4453242" flipH="1">
                <a:off x="9106635" y="2613624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1" name="Straight Connector 290">
                <a:extLst>
                  <a:ext uri="{FF2B5EF4-FFF2-40B4-BE49-F238E27FC236}">
                    <a16:creationId xmlns:a16="http://schemas.microsoft.com/office/drawing/2014/main" xmlns="" id="{0F5A12B1-A906-47E4-B512-426D9B36B53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4333242" flipH="1">
                <a:off x="9162656" y="2711786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2" name="Straight Connector 291">
                <a:extLst>
                  <a:ext uri="{FF2B5EF4-FFF2-40B4-BE49-F238E27FC236}">
                    <a16:creationId xmlns:a16="http://schemas.microsoft.com/office/drawing/2014/main" xmlns="" id="{2DFAC3CF-9627-471E-BFE7-DD2DCC39FD2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4153242" flipH="1">
                <a:off x="9215782" y="2816277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3" name="Straight Connector 292">
                <a:extLst>
                  <a:ext uri="{FF2B5EF4-FFF2-40B4-BE49-F238E27FC236}">
                    <a16:creationId xmlns:a16="http://schemas.microsoft.com/office/drawing/2014/main" xmlns="" id="{BFAEBB74-1690-46D8-88A9-6E32CB29243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4033242" flipH="1">
                <a:off x="9279250" y="2908648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4" name="Straight Connector 293">
                <a:extLst>
                  <a:ext uri="{FF2B5EF4-FFF2-40B4-BE49-F238E27FC236}">
                    <a16:creationId xmlns:a16="http://schemas.microsoft.com/office/drawing/2014/main" xmlns="" id="{34FB41D8-7DEE-46B5-9264-9C243AD494E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3913242" flipH="1">
                <a:off x="9343444" y="3002809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5" name="Straight Connector 294">
                <a:extLst>
                  <a:ext uri="{FF2B5EF4-FFF2-40B4-BE49-F238E27FC236}">
                    <a16:creationId xmlns:a16="http://schemas.microsoft.com/office/drawing/2014/main" xmlns="" id="{492B03A7-9340-4043-81A9-684988F3672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3793242" flipH="1">
                <a:off x="9411943" y="3097305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6" name="Straight Connector 295">
                <a:extLst>
                  <a:ext uri="{FF2B5EF4-FFF2-40B4-BE49-F238E27FC236}">
                    <a16:creationId xmlns:a16="http://schemas.microsoft.com/office/drawing/2014/main" xmlns="" id="{84B1507A-A11D-4A38-8163-0C859507B27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3613242" flipH="1">
                <a:off x="9484143" y="3181008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7" name="Straight Connector 296">
                <a:extLst>
                  <a:ext uri="{FF2B5EF4-FFF2-40B4-BE49-F238E27FC236}">
                    <a16:creationId xmlns:a16="http://schemas.microsoft.com/office/drawing/2014/main" xmlns="" id="{25293184-4AF0-4088-816E-185F172A546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3493242" flipH="1">
                <a:off x="9566519" y="3264501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8" name="Straight Connector 297">
                <a:extLst>
                  <a:ext uri="{FF2B5EF4-FFF2-40B4-BE49-F238E27FC236}">
                    <a16:creationId xmlns:a16="http://schemas.microsoft.com/office/drawing/2014/main" xmlns="" id="{A2675846-D213-41A4-846D-230E9A419978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3373242" flipH="1">
                <a:off x="9646380" y="3346932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9" name="Straight Connector 298">
                <a:extLst>
                  <a:ext uri="{FF2B5EF4-FFF2-40B4-BE49-F238E27FC236}">
                    <a16:creationId xmlns:a16="http://schemas.microsoft.com/office/drawing/2014/main" xmlns="" id="{E14682B6-77B2-4A3A-984F-A463269FC86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3253242" flipH="1">
                <a:off x="9728029" y="3428636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01" name="Group 300">
            <a:extLst>
              <a:ext uri="{FF2B5EF4-FFF2-40B4-BE49-F238E27FC236}">
                <a16:creationId xmlns:a16="http://schemas.microsoft.com/office/drawing/2014/main" xmlns="" id="{D4DB6086-E2C5-44C8-997F-B4DF964F99C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 rot="13632934">
            <a:off x="4374451" y="372150"/>
            <a:ext cx="3775939" cy="3281485"/>
            <a:chOff x="5281603" y="104899"/>
            <a:chExt cx="6910397" cy="6005491"/>
          </a:xfrm>
        </p:grpSpPr>
        <p:sp>
          <p:nvSpPr>
            <p:cNvPr id="302" name="Freeform 472">
              <a:extLst>
                <a:ext uri="{FF2B5EF4-FFF2-40B4-BE49-F238E27FC236}">
                  <a16:creationId xmlns:a16="http://schemas.microsoft.com/office/drawing/2014/main" xmlns="" id="{52D6084D-B8D2-4126-8105-3278854A23F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5281603" y="104899"/>
              <a:ext cx="6896713" cy="6005491"/>
            </a:xfrm>
            <a:custGeom>
              <a:gdLst>
                <a:gd name="connsiteX0" fmla="*/ 3912717 w 6896713"/>
                <a:gd name="connsiteY0" fmla="*/ 0 h 6005491"/>
                <a:gd name="connsiteX1" fmla="*/ 6679426 w 6896713"/>
                <a:gd name="connsiteY1" fmla="*/ 1146008 h 6005491"/>
                <a:gd name="connsiteX2" fmla="*/ 6896713 w 6896713"/>
                <a:gd name="connsiteY2" fmla="*/ 1385085 h 6005491"/>
                <a:gd name="connsiteX3" fmla="*/ 6896713 w 6896713"/>
                <a:gd name="connsiteY3" fmla="*/ 1431256 h 6005491"/>
                <a:gd name="connsiteX4" fmla="*/ 6657442 w 6896713"/>
                <a:gd name="connsiteY4" fmla="*/ 1167992 h 6005491"/>
                <a:gd name="connsiteX5" fmla="*/ 3912717 w 6896713"/>
                <a:gd name="connsiteY5" fmla="*/ 31089 h 6005491"/>
                <a:gd name="connsiteX6" fmla="*/ 31089 w 6896713"/>
                <a:gd name="connsiteY6" fmla="*/ 3912717 h 6005491"/>
                <a:gd name="connsiteX7" fmla="*/ 593046 w 6896713"/>
                <a:gd name="connsiteY7" fmla="*/ 5925483 h 6005491"/>
                <a:gd name="connsiteX8" fmla="*/ 633874 w 6896713"/>
                <a:gd name="connsiteY8" fmla="*/ 5989169 h 6005491"/>
                <a:gd name="connsiteX9" fmla="*/ 607415 w 6896713"/>
                <a:gd name="connsiteY9" fmla="*/ 6005491 h 6005491"/>
                <a:gd name="connsiteX10" fmla="*/ 566458 w 6896713"/>
                <a:gd name="connsiteY10" fmla="*/ 5941603 h 6005491"/>
                <a:gd name="connsiteX11" fmla="*/ 0 w 6896713"/>
                <a:gd name="connsiteY11" fmla="*/ 3912717 h 6005491"/>
                <a:gd name="connsiteX12" fmla="*/ 3912717 w 6896713"/>
                <a:gd name="connsiteY12" fmla="*/ 0 h 600549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96713" h="6005491">
                  <a:moveTo>
                    <a:pt x="3912717" y="0"/>
                  </a:moveTo>
                  <a:cubicBezTo>
                    <a:pt x="4993184" y="0"/>
                    <a:pt x="5971363" y="437946"/>
                    <a:pt x="6679426" y="1146008"/>
                  </a:cubicBezTo>
                  <a:lnTo>
                    <a:pt x="6896713" y="1385085"/>
                  </a:lnTo>
                  <a:lnTo>
                    <a:pt x="6896713" y="1431256"/>
                  </a:lnTo>
                  <a:lnTo>
                    <a:pt x="6657442" y="1167992"/>
                  </a:lnTo>
                  <a:cubicBezTo>
                    <a:pt x="5955006" y="465555"/>
                    <a:pt x="4984599" y="31089"/>
                    <a:pt x="3912717" y="31089"/>
                  </a:cubicBezTo>
                  <a:cubicBezTo>
                    <a:pt x="1768953" y="31089"/>
                    <a:pt x="31089" y="1768953"/>
                    <a:pt x="31089" y="3912717"/>
                  </a:cubicBezTo>
                  <a:cubicBezTo>
                    <a:pt x="31089" y="4649636"/>
                    <a:pt x="236442" y="5338592"/>
                    <a:pt x="593046" y="5925483"/>
                  </a:cubicBezTo>
                  <a:lnTo>
                    <a:pt x="633874" y="5989169"/>
                  </a:lnTo>
                  <a:lnTo>
                    <a:pt x="607415" y="6005491"/>
                  </a:lnTo>
                  <a:lnTo>
                    <a:pt x="566458" y="5941603"/>
                  </a:lnTo>
                  <a:cubicBezTo>
                    <a:pt x="206998" y="5350013"/>
                    <a:pt x="0" y="4655538"/>
                    <a:pt x="0" y="3912717"/>
                  </a:cubicBezTo>
                  <a:cubicBezTo>
                    <a:pt x="0" y="1751783"/>
                    <a:pt x="1751783" y="0"/>
                    <a:pt x="3912717" y="0"/>
                  </a:cubicBezTo>
                  <a:close/>
                </a:path>
              </a:pathLst>
            </a:custGeom>
            <a:solidFill>
              <a:srgbClr val="FFFFFF">
                <a:alpha val="4196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03" name="Group 302">
              <a:extLst>
                <a:ext uri="{FF2B5EF4-FFF2-40B4-BE49-F238E27FC236}">
                  <a16:creationId xmlns:a16="http://schemas.microsoft.com/office/drawing/2014/main" xmlns="" id="{370C8A93-37F7-4F97-8135-15D73B28570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GrpSpPr>
          <p:grpSpPr>
            <a:xfrm>
              <a:off x="5516018" y="331504"/>
              <a:ext cx="6675982" cy="5235326"/>
              <a:chOff x="5516018" y="331504"/>
              <a:chExt cx="6675982" cy="5235326"/>
            </a:xfrm>
          </p:grpSpPr>
          <p:cxnSp>
            <p:nvCxnSpPr>
              <p:cNvPr id="304" name="Straight Connector 303">
                <a:extLst>
                  <a:ext uri="{FF2B5EF4-FFF2-40B4-BE49-F238E27FC236}">
                    <a16:creationId xmlns:a16="http://schemas.microsoft.com/office/drawing/2014/main" xmlns="" id="{43C984B3-233F-478C-B4D6-816E60A8484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flipH="1">
                <a:off x="9266830" y="3315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5" name="Straight Connector 304">
                <a:extLst>
                  <a:ext uri="{FF2B5EF4-FFF2-40B4-BE49-F238E27FC236}">
                    <a16:creationId xmlns:a16="http://schemas.microsoft.com/office/drawing/2014/main" xmlns="" id="{2C7CA10A-A373-485C-8C08-FED590CD78F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20000" flipH="1">
                <a:off x="9408861" y="3383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6" name="Straight Connector 305">
                <a:extLst>
                  <a:ext uri="{FF2B5EF4-FFF2-40B4-BE49-F238E27FC236}">
                    <a16:creationId xmlns:a16="http://schemas.microsoft.com/office/drawing/2014/main" xmlns="" id="{3176DC65-ED65-4CC1-9385-67A510A49AD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40000" flipH="1">
                <a:off x="9551700" y="34763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7" name="Straight Connector 306">
                <a:extLst>
                  <a:ext uri="{FF2B5EF4-FFF2-40B4-BE49-F238E27FC236}">
                    <a16:creationId xmlns:a16="http://schemas.microsoft.com/office/drawing/2014/main" xmlns="" id="{D86112CC-CEB2-4690-B3C6-B887D9DB203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360000" flipH="1">
                <a:off x="9688748" y="36808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8" name="Straight Connector 307">
                <a:extLst>
                  <a:ext uri="{FF2B5EF4-FFF2-40B4-BE49-F238E27FC236}">
                    <a16:creationId xmlns:a16="http://schemas.microsoft.com/office/drawing/2014/main" xmlns="" id="{9486CF3F-6C58-4E66-AABD-FCE5FDBEE1C2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540000" flipH="1">
                <a:off x="9824866" y="38922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9" name="Straight Connector 308">
                <a:extLst>
                  <a:ext uri="{FF2B5EF4-FFF2-40B4-BE49-F238E27FC236}">
                    <a16:creationId xmlns:a16="http://schemas.microsoft.com/office/drawing/2014/main" xmlns="" id="{FEE6C3E4-ABF3-48E7-9BEF-6B9F24B8638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660000" flipH="1">
                <a:off x="9966867" y="41754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0" name="Straight Connector 309">
                <a:extLst>
                  <a:ext uri="{FF2B5EF4-FFF2-40B4-BE49-F238E27FC236}">
                    <a16:creationId xmlns:a16="http://schemas.microsoft.com/office/drawing/2014/main" xmlns="" id="{A362DF61-1523-4B9F-B799-9ECB08143E77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780000" flipH="1">
                <a:off x="10104425" y="4458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1" name="Straight Connector 310">
                <a:extLst>
                  <a:ext uri="{FF2B5EF4-FFF2-40B4-BE49-F238E27FC236}">
                    <a16:creationId xmlns:a16="http://schemas.microsoft.com/office/drawing/2014/main" xmlns="" id="{04A9795A-2957-40C8-9B48-F4DAB77BB97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900000" flipH="1">
                <a:off x="10240513" y="47948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2" name="Straight Connector 311">
                <a:extLst>
                  <a:ext uri="{FF2B5EF4-FFF2-40B4-BE49-F238E27FC236}">
                    <a16:creationId xmlns:a16="http://schemas.microsoft.com/office/drawing/2014/main" xmlns="" id="{FEFC4F03-B3A6-4934-8A5D-78461224814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080000" flipH="1">
                <a:off x="10373882" y="52435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3" name="Straight Connector 312">
                <a:extLst>
                  <a:ext uri="{FF2B5EF4-FFF2-40B4-BE49-F238E27FC236}">
                    <a16:creationId xmlns:a16="http://schemas.microsoft.com/office/drawing/2014/main" xmlns="" id="{04515F2B-6262-4D33-9347-975B490BA4D7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200000" flipH="1">
                <a:off x="10505632" y="570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" name="Straight Connector 313">
                <a:extLst>
                  <a:ext uri="{FF2B5EF4-FFF2-40B4-BE49-F238E27FC236}">
                    <a16:creationId xmlns:a16="http://schemas.microsoft.com/office/drawing/2014/main" xmlns="" id="{C92DCE23-26DF-4970-9AA6-6D5C8D43895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320000" flipH="1">
                <a:off x="10637382" y="62134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5" name="Straight Connector 314">
                <a:extLst>
                  <a:ext uri="{FF2B5EF4-FFF2-40B4-BE49-F238E27FC236}">
                    <a16:creationId xmlns:a16="http://schemas.microsoft.com/office/drawing/2014/main" xmlns="" id="{B5FA3181-C98C-465B-84D6-E28910005A12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440000" flipH="1">
                <a:off x="10760965" y="69043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6" name="Straight Connector 315">
                <a:extLst>
                  <a:ext uri="{FF2B5EF4-FFF2-40B4-BE49-F238E27FC236}">
                    <a16:creationId xmlns:a16="http://schemas.microsoft.com/office/drawing/2014/main" xmlns="" id="{1817CAA4-C432-4775-A103-2DDE6F9AD7B7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620000" flipH="1">
                <a:off x="10888991" y="755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7" name="Straight Connector 316">
                <a:extLst>
                  <a:ext uri="{FF2B5EF4-FFF2-40B4-BE49-F238E27FC236}">
                    <a16:creationId xmlns:a16="http://schemas.microsoft.com/office/drawing/2014/main" xmlns="" id="{1C4FDC1D-2EB8-4CFE-87BA-6246977A6A1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740000" flipH="1">
                <a:off x="11010193" y="81974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8" name="Straight Connector 317">
                <a:extLst>
                  <a:ext uri="{FF2B5EF4-FFF2-40B4-BE49-F238E27FC236}">
                    <a16:creationId xmlns:a16="http://schemas.microsoft.com/office/drawing/2014/main" xmlns="" id="{773D770C-217A-4C82-861B-01F7D66F0A2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860000" flipH="1">
                <a:off x="11129014" y="89566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9" name="Straight Connector 318">
                <a:extLst>
                  <a:ext uri="{FF2B5EF4-FFF2-40B4-BE49-F238E27FC236}">
                    <a16:creationId xmlns:a16="http://schemas.microsoft.com/office/drawing/2014/main" xmlns="" id="{916E80CA-8D69-4A05-8FE3-978694EF91F8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980000" flipH="1">
                <a:off x="11249872" y="968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0" name="Straight Connector 319">
                <a:extLst>
                  <a:ext uri="{FF2B5EF4-FFF2-40B4-BE49-F238E27FC236}">
                    <a16:creationId xmlns:a16="http://schemas.microsoft.com/office/drawing/2014/main" xmlns="" id="{10D1A02D-8D59-4614-BE57-2ADD4716A64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160000" flipH="1">
                <a:off x="11366875" y="10480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1" name="Straight Connector 320">
                <a:extLst>
                  <a:ext uri="{FF2B5EF4-FFF2-40B4-BE49-F238E27FC236}">
                    <a16:creationId xmlns:a16="http://schemas.microsoft.com/office/drawing/2014/main" xmlns="" id="{E98FF5ED-CE29-4136-B97A-A24B0F05F54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280000" flipH="1">
                <a:off x="11474058" y="11315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2" name="Straight Connector 321">
                <a:extLst>
                  <a:ext uri="{FF2B5EF4-FFF2-40B4-BE49-F238E27FC236}">
                    <a16:creationId xmlns:a16="http://schemas.microsoft.com/office/drawing/2014/main" xmlns="" id="{D58F14B1-7D3B-4553-AB98-AF6257B4600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400000" flipH="1">
                <a:off x="11583303" y="122179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3" name="Straight Connector 322">
                <a:extLst>
                  <a:ext uri="{FF2B5EF4-FFF2-40B4-BE49-F238E27FC236}">
                    <a16:creationId xmlns:a16="http://schemas.microsoft.com/office/drawing/2014/main" xmlns="" id="{06F48D93-1218-40F5-8096-56E5BF479BC2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520000" flipH="1">
                <a:off x="11685344" y="132177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4" name="Straight Connector 323">
                <a:extLst>
                  <a:ext uri="{FF2B5EF4-FFF2-40B4-BE49-F238E27FC236}">
                    <a16:creationId xmlns:a16="http://schemas.microsoft.com/office/drawing/2014/main" xmlns="" id="{69B07C3D-837B-42ED-9068-82EB62D8D2D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700000" flipH="1">
                <a:off x="11787704" y="14176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5" name="Straight Connector 324">
                <a:extLst>
                  <a:ext uri="{FF2B5EF4-FFF2-40B4-BE49-F238E27FC236}">
                    <a16:creationId xmlns:a16="http://schemas.microsoft.com/office/drawing/2014/main" xmlns="" id="{B3FC55E1-6658-472B-9FFD-AFA0FB8ED77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820000" flipH="1">
                <a:off x="11880859" y="15179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6" name="Straight Connector 325">
                <a:extLst>
                  <a:ext uri="{FF2B5EF4-FFF2-40B4-BE49-F238E27FC236}">
                    <a16:creationId xmlns:a16="http://schemas.microsoft.com/office/drawing/2014/main" xmlns="" id="{FB9AF5AC-26FD-4F36-9AB9-5F5DC3401AC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940000" flipH="1">
                <a:off x="11969252" y="162743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7" name="Straight Connector 326">
                <a:extLst>
                  <a:ext uri="{FF2B5EF4-FFF2-40B4-BE49-F238E27FC236}">
                    <a16:creationId xmlns:a16="http://schemas.microsoft.com/office/drawing/2014/main" xmlns="" id="{2CBA105D-4C27-4DD1-82B6-24B9C98DD26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3060000" flipH="1">
                <a:off x="12062016" y="173601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8" name="Straight Connector 327">
                <a:extLst>
                  <a:ext uri="{FF2B5EF4-FFF2-40B4-BE49-F238E27FC236}">
                    <a16:creationId xmlns:a16="http://schemas.microsoft.com/office/drawing/2014/main" xmlns="" id="{73584084-293B-42F6-A13F-B1BFF4BDDBC7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flipH="1">
                <a:off x="12074680" y="1910249"/>
                <a:ext cx="117320" cy="82912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9" name="Straight Connector 328">
                <a:extLst>
                  <a:ext uri="{FF2B5EF4-FFF2-40B4-BE49-F238E27FC236}">
                    <a16:creationId xmlns:a16="http://schemas.microsoft.com/office/drawing/2014/main" xmlns="" id="{87F01F2D-75C1-49F5-B9DB-8F339EAF0042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flipH="1">
                <a:off x="12149943" y="2083594"/>
                <a:ext cx="39676" cy="21436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0" name="Straight Connector 329">
                <a:extLst>
                  <a:ext uri="{FF2B5EF4-FFF2-40B4-BE49-F238E27FC236}">
                    <a16:creationId xmlns:a16="http://schemas.microsoft.com/office/drawing/2014/main" xmlns="" id="{C2EF05FF-9695-4224-A3B6-7DFDA2EEC5B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180000" flipH="1">
                <a:off x="9127990" y="33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1" name="Straight Connector 330">
                <a:extLst>
                  <a:ext uri="{FF2B5EF4-FFF2-40B4-BE49-F238E27FC236}">
                    <a16:creationId xmlns:a16="http://schemas.microsoft.com/office/drawing/2014/main" xmlns="" id="{BEAAAF3E-BB77-468E-B991-93B7B7FE661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00000" flipH="1">
                <a:off x="8987576" y="33663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2" name="Straight Connector 331">
                <a:extLst>
                  <a:ext uri="{FF2B5EF4-FFF2-40B4-BE49-F238E27FC236}">
                    <a16:creationId xmlns:a16="http://schemas.microsoft.com/office/drawing/2014/main" xmlns="" id="{84680EBC-58BC-41D1-B7AD-3728DDBD60D5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420000" flipH="1">
                <a:off x="8844859" y="35117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3" name="Straight Connector 332">
                <a:extLst>
                  <a:ext uri="{FF2B5EF4-FFF2-40B4-BE49-F238E27FC236}">
                    <a16:creationId xmlns:a16="http://schemas.microsoft.com/office/drawing/2014/main" xmlns="" id="{2B87FAFB-7FFB-4D00-918E-CE3C5FCB369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40000" flipH="1">
                <a:off x="8706904" y="3657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4" name="Straight Connector 333">
                <a:extLst>
                  <a:ext uri="{FF2B5EF4-FFF2-40B4-BE49-F238E27FC236}">
                    <a16:creationId xmlns:a16="http://schemas.microsoft.com/office/drawing/2014/main" xmlns="" id="{64DD0C5D-AD75-49D2-A14C-EA3AE791583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720000" flipH="1">
                <a:off x="8568008" y="3878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5" name="Straight Connector 334">
                <a:extLst>
                  <a:ext uri="{FF2B5EF4-FFF2-40B4-BE49-F238E27FC236}">
                    <a16:creationId xmlns:a16="http://schemas.microsoft.com/office/drawing/2014/main" xmlns="" id="{BC75CB66-59D6-4695-8E12-37673384A2D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840000" flipH="1">
                <a:off x="8429112" y="4100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6" name="Straight Connector 335">
                <a:extLst>
                  <a:ext uri="{FF2B5EF4-FFF2-40B4-BE49-F238E27FC236}">
                    <a16:creationId xmlns:a16="http://schemas.microsoft.com/office/drawing/2014/main" xmlns="" id="{D34E503C-31A5-4B57-A4AD-BCF66D3FF1A8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960000" flipH="1">
                <a:off x="8294968" y="4462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7" name="Straight Connector 336">
                <a:extLst>
                  <a:ext uri="{FF2B5EF4-FFF2-40B4-BE49-F238E27FC236}">
                    <a16:creationId xmlns:a16="http://schemas.microsoft.com/office/drawing/2014/main" xmlns="" id="{7C56BEA3-10A1-4F5E-BD6C-FECA05A7D3E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1080000" flipH="1">
                <a:off x="8160824" y="48237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8" name="Straight Connector 337">
                <a:extLst>
                  <a:ext uri="{FF2B5EF4-FFF2-40B4-BE49-F238E27FC236}">
                    <a16:creationId xmlns:a16="http://schemas.microsoft.com/office/drawing/2014/main" xmlns="" id="{A3B5ECE6-43C8-406D-B7CB-0A883C53FCA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1260000" flipH="1">
                <a:off x="8027689" y="53184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9" name="Straight Connector 338">
                <a:extLst>
                  <a:ext uri="{FF2B5EF4-FFF2-40B4-BE49-F238E27FC236}">
                    <a16:creationId xmlns:a16="http://schemas.microsoft.com/office/drawing/2014/main" xmlns="" id="{CB842887-DBFC-4DB8-BE48-CE5676A56F8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1380000" flipH="1">
                <a:off x="7894554" y="58132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0" name="Straight Connector 339">
                <a:extLst>
                  <a:ext uri="{FF2B5EF4-FFF2-40B4-BE49-F238E27FC236}">
                    <a16:creationId xmlns:a16="http://schemas.microsoft.com/office/drawing/2014/main" xmlns="" id="{761AA208-F378-4E15-85AD-E5DA36CC357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1500000" flipH="1">
                <a:off x="7761419" y="63079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1" name="Straight Connector 340">
                <a:extLst>
                  <a:ext uri="{FF2B5EF4-FFF2-40B4-BE49-F238E27FC236}">
                    <a16:creationId xmlns:a16="http://schemas.microsoft.com/office/drawing/2014/main" xmlns="" id="{F7C1D268-F6FF-48B2-BE03-9E899566009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1620000" flipH="1">
                <a:off x="7636645" y="6898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2" name="Straight Connector 341">
                <a:extLst>
                  <a:ext uri="{FF2B5EF4-FFF2-40B4-BE49-F238E27FC236}">
                    <a16:creationId xmlns:a16="http://schemas.microsoft.com/office/drawing/2014/main" xmlns="" id="{3C3D4BFE-A81E-42F2-AD8F-D4422C1C502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1800000" flipH="1">
                <a:off x="7511871" y="75119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3" name="Straight Connector 342">
                <a:extLst>
                  <a:ext uri="{FF2B5EF4-FFF2-40B4-BE49-F238E27FC236}">
                    <a16:creationId xmlns:a16="http://schemas.microsoft.com/office/drawing/2014/main" xmlns="" id="{B5BBA168-76FC-4A64-9175-76E63DE814B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1920000" flipH="1">
                <a:off x="7387899" y="81977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4" name="Straight Connector 343">
                <a:extLst>
                  <a:ext uri="{FF2B5EF4-FFF2-40B4-BE49-F238E27FC236}">
                    <a16:creationId xmlns:a16="http://schemas.microsoft.com/office/drawing/2014/main" xmlns="" id="{57AAFE27-E046-45CD-AC49-76643DC0505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2040000" flipH="1">
                <a:off x="7268530" y="8931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5" name="Straight Connector 344">
                <a:extLst>
                  <a:ext uri="{FF2B5EF4-FFF2-40B4-BE49-F238E27FC236}">
                    <a16:creationId xmlns:a16="http://schemas.microsoft.com/office/drawing/2014/main" xmlns="" id="{80978F47-E61B-4DF7-8D83-97C17667E7A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2160000" flipH="1">
                <a:off x="7152030" y="9765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6" name="Straight Connector 345">
                <a:extLst>
                  <a:ext uri="{FF2B5EF4-FFF2-40B4-BE49-F238E27FC236}">
                    <a16:creationId xmlns:a16="http://schemas.microsoft.com/office/drawing/2014/main" xmlns="" id="{2C63C87A-C883-4AEF-89DB-BC6425308AC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2340000" flipH="1">
                <a:off x="7041695" y="10600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7" name="Straight Connector 346">
                <a:extLst>
                  <a:ext uri="{FF2B5EF4-FFF2-40B4-BE49-F238E27FC236}">
                    <a16:creationId xmlns:a16="http://schemas.microsoft.com/office/drawing/2014/main" xmlns="" id="{09DC31C0-D014-43BC-ABBD-8A12C864DC0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2460000" flipH="1">
                <a:off x="6931360" y="114346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8" name="Straight Connector 347">
                <a:extLst>
                  <a:ext uri="{FF2B5EF4-FFF2-40B4-BE49-F238E27FC236}">
                    <a16:creationId xmlns:a16="http://schemas.microsoft.com/office/drawing/2014/main" xmlns="" id="{B4445671-2B75-4DC1-B4D3-EFB34947332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2580000" flipH="1">
                <a:off x="6819070" y="123586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9" name="Straight Connector 348">
                <a:extLst>
                  <a:ext uri="{FF2B5EF4-FFF2-40B4-BE49-F238E27FC236}">
                    <a16:creationId xmlns:a16="http://schemas.microsoft.com/office/drawing/2014/main" xmlns="" id="{7A0F2BB3-5EC9-48FF-B543-FF4A7F60C34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2700000" flipH="1">
                <a:off x="6721359" y="133274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0" name="Straight Connector 349">
                <a:extLst>
                  <a:ext uri="{FF2B5EF4-FFF2-40B4-BE49-F238E27FC236}">
                    <a16:creationId xmlns:a16="http://schemas.microsoft.com/office/drawing/2014/main" xmlns="" id="{70ED6236-7FC1-461D-B5C6-07524882E55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2880000" flipH="1">
                <a:off x="6617467" y="1429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1" name="Straight Connector 350">
                <a:extLst>
                  <a:ext uri="{FF2B5EF4-FFF2-40B4-BE49-F238E27FC236}">
                    <a16:creationId xmlns:a16="http://schemas.microsoft.com/office/drawing/2014/main" xmlns="" id="{67F09C31-58A6-48A3-9A7F-C191BECAD097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000000" flipH="1">
                <a:off x="6520032" y="15272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2" name="Straight Connector 351">
                <a:extLst>
                  <a:ext uri="{FF2B5EF4-FFF2-40B4-BE49-F238E27FC236}">
                    <a16:creationId xmlns:a16="http://schemas.microsoft.com/office/drawing/2014/main" xmlns="" id="{01B27542-B963-4676-BEC8-19D0205E900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120000" flipH="1">
                <a:off x="6429579" y="16416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3" name="Straight Connector 352">
                <a:extLst>
                  <a:ext uri="{FF2B5EF4-FFF2-40B4-BE49-F238E27FC236}">
                    <a16:creationId xmlns:a16="http://schemas.microsoft.com/office/drawing/2014/main" xmlns="" id="{5DA8660C-6FB1-4EB5-9FE3-980C7BCFBD9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240000" flipH="1">
                <a:off x="6340532" y="1750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4" name="Straight Connector 353">
                <a:extLst>
                  <a:ext uri="{FF2B5EF4-FFF2-40B4-BE49-F238E27FC236}">
                    <a16:creationId xmlns:a16="http://schemas.microsoft.com/office/drawing/2014/main" xmlns="" id="{0B548321-7A54-4330-B558-B36E3342468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420000" flipH="1">
                <a:off x="6261757" y="18601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5" name="Straight Connector 354">
                <a:extLst>
                  <a:ext uri="{FF2B5EF4-FFF2-40B4-BE49-F238E27FC236}">
                    <a16:creationId xmlns:a16="http://schemas.microsoft.com/office/drawing/2014/main" xmlns="" id="{2B09DEEB-B8B6-4090-8F20-27D0A0243FF5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540000" flipH="1">
                <a:off x="6184144" y="19796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6" name="Straight Connector 355">
                <a:extLst>
                  <a:ext uri="{FF2B5EF4-FFF2-40B4-BE49-F238E27FC236}">
                    <a16:creationId xmlns:a16="http://schemas.microsoft.com/office/drawing/2014/main" xmlns="" id="{02A7F140-A45A-4E52-97BB-6A5F00281C3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660000" flipH="1">
                <a:off x="6106531" y="20990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7" name="Straight Connector 356">
                <a:extLst>
                  <a:ext uri="{FF2B5EF4-FFF2-40B4-BE49-F238E27FC236}">
                    <a16:creationId xmlns:a16="http://schemas.microsoft.com/office/drawing/2014/main" xmlns="" id="{711ADE4F-E157-41F5-AC0E-48DDFADCD4B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780000" flipH="1">
                <a:off x="6043206" y="222255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8" name="Straight Connector 357">
                <a:extLst>
                  <a:ext uri="{FF2B5EF4-FFF2-40B4-BE49-F238E27FC236}">
                    <a16:creationId xmlns:a16="http://schemas.microsoft.com/office/drawing/2014/main" xmlns="" id="{ADEEA2AC-D4DF-4A19-9CBA-83D93AFD1FF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960000" flipH="1">
                <a:off x="5978913" y="234430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9" name="Straight Connector 358">
                <a:extLst>
                  <a:ext uri="{FF2B5EF4-FFF2-40B4-BE49-F238E27FC236}">
                    <a16:creationId xmlns:a16="http://schemas.microsoft.com/office/drawing/2014/main" xmlns="" id="{88BBFA55-0D07-4946-97C5-DB93A684CFC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4080000" flipH="1">
                <a:off x="5912438" y="24706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0" name="Straight Connector 359">
                <a:extLst>
                  <a:ext uri="{FF2B5EF4-FFF2-40B4-BE49-F238E27FC236}">
                    <a16:creationId xmlns:a16="http://schemas.microsoft.com/office/drawing/2014/main" xmlns="" id="{46F66E5F-5541-4C49-A417-E17453508BF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4200000" flipH="1">
                <a:off x="5858875" y="260092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1" name="Straight Connector 360">
                <a:extLst>
                  <a:ext uri="{FF2B5EF4-FFF2-40B4-BE49-F238E27FC236}">
                    <a16:creationId xmlns:a16="http://schemas.microsoft.com/office/drawing/2014/main" xmlns="" id="{AC5CF534-8173-4F73-9FBD-3EE5D31A542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4320000" flipH="1">
                <a:off x="5808182" y="273404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2" name="Straight Connector 361">
                <a:extLst>
                  <a:ext uri="{FF2B5EF4-FFF2-40B4-BE49-F238E27FC236}">
                    <a16:creationId xmlns:a16="http://schemas.microsoft.com/office/drawing/2014/main" xmlns="" id="{4C007B8E-4AD9-405A-AAD7-E25D609648E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4500000" flipH="1">
                <a:off x="5773263" y="28668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3" name="Straight Connector 362">
                <a:extLst>
                  <a:ext uri="{FF2B5EF4-FFF2-40B4-BE49-F238E27FC236}">
                    <a16:creationId xmlns:a16="http://schemas.microsoft.com/office/drawing/2014/main" xmlns="" id="{C0A106E7-4842-411B-BA2D-BFA71348138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4620000" flipH="1">
                <a:off x="5735963" y="300206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4" name="Straight Connector 363">
                <a:extLst>
                  <a:ext uri="{FF2B5EF4-FFF2-40B4-BE49-F238E27FC236}">
                    <a16:creationId xmlns:a16="http://schemas.microsoft.com/office/drawing/2014/main" xmlns="" id="{BF0AF7C7-BDF9-413B-AD79-D11D0C3FBB6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4740000" flipH="1">
                <a:off x="5700105" y="31389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5" name="Straight Connector 364">
                <a:extLst>
                  <a:ext uri="{FF2B5EF4-FFF2-40B4-BE49-F238E27FC236}">
                    <a16:creationId xmlns:a16="http://schemas.microsoft.com/office/drawing/2014/main" xmlns="" id="{C1E3F3D4-DBC3-4F66-A81C-689EB1E18E8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4860000" flipH="1">
                <a:off x="5665939" y="327548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6" name="Straight Connector 365">
                <a:extLst>
                  <a:ext uri="{FF2B5EF4-FFF2-40B4-BE49-F238E27FC236}">
                    <a16:creationId xmlns:a16="http://schemas.microsoft.com/office/drawing/2014/main" xmlns="" id="{CA85ABBD-8955-4383-B272-802941457EC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040000" flipH="1">
                <a:off x="5644476" y="341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7" name="Straight Connector 366">
                <a:extLst>
                  <a:ext uri="{FF2B5EF4-FFF2-40B4-BE49-F238E27FC236}">
                    <a16:creationId xmlns:a16="http://schemas.microsoft.com/office/drawing/2014/main" xmlns="" id="{10354136-E28B-4627-A758-608A27196F3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160000" flipH="1">
                <a:off x="5626530" y="3554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8" name="Straight Connector 367">
                <a:extLst>
                  <a:ext uri="{FF2B5EF4-FFF2-40B4-BE49-F238E27FC236}">
                    <a16:creationId xmlns:a16="http://schemas.microsoft.com/office/drawing/2014/main" xmlns="" id="{A9234F5A-C499-4A94-93C6-DAC8C65ABF4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280000" flipH="1">
                <a:off x="5616429" y="36918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9" name="Straight Connector 368">
                <a:extLst>
                  <a:ext uri="{FF2B5EF4-FFF2-40B4-BE49-F238E27FC236}">
                    <a16:creationId xmlns:a16="http://schemas.microsoft.com/office/drawing/2014/main" xmlns="" id="{F351F694-067B-4739-B2EF-5033846B8C2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400000" flipH="1">
                <a:off x="5611319" y="38353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0" name="Straight Connector 369">
                <a:extLst>
                  <a:ext uri="{FF2B5EF4-FFF2-40B4-BE49-F238E27FC236}">
                    <a16:creationId xmlns:a16="http://schemas.microsoft.com/office/drawing/2014/main" xmlns="" id="{E462F2D2-EE8B-4BBE-B242-7C4167E8BAC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580000" flipH="1">
                <a:off x="5608540" y="397572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1" name="Straight Connector 370">
                <a:extLst>
                  <a:ext uri="{FF2B5EF4-FFF2-40B4-BE49-F238E27FC236}">
                    <a16:creationId xmlns:a16="http://schemas.microsoft.com/office/drawing/2014/main" xmlns="" id="{E6E6C4D0-0340-404C-972C-A46207B9841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700000" flipH="1">
                <a:off x="5605761" y="41160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2" name="Straight Connector 371">
                <a:extLst>
                  <a:ext uri="{FF2B5EF4-FFF2-40B4-BE49-F238E27FC236}">
                    <a16:creationId xmlns:a16="http://schemas.microsoft.com/office/drawing/2014/main" xmlns="" id="{7E338321-4BC9-4902-BE62-2D649695AD8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820000" flipH="1">
                <a:off x="5624195" y="425421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3" name="Straight Connector 372">
                <a:extLst>
                  <a:ext uri="{FF2B5EF4-FFF2-40B4-BE49-F238E27FC236}">
                    <a16:creationId xmlns:a16="http://schemas.microsoft.com/office/drawing/2014/main" xmlns="" id="{90523178-6303-47A7-8504-B447F781A41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940000" flipH="1">
                <a:off x="5642629" y="43923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4" name="Straight Connector 373">
                <a:extLst>
                  <a:ext uri="{FF2B5EF4-FFF2-40B4-BE49-F238E27FC236}">
                    <a16:creationId xmlns:a16="http://schemas.microsoft.com/office/drawing/2014/main" xmlns="" id="{0DFFEDD8-B34A-4E01-8B4A-9C1DDD5D7737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6120000" flipH="1">
                <a:off x="5654818" y="45363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5" name="Straight Connector 374">
                <a:extLst>
                  <a:ext uri="{FF2B5EF4-FFF2-40B4-BE49-F238E27FC236}">
                    <a16:creationId xmlns:a16="http://schemas.microsoft.com/office/drawing/2014/main" xmlns="" id="{32F03313-3378-4737-9FFA-54989FDDCCD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6240000" flipH="1">
                <a:off x="5684446" y="467136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6" name="Straight Connector 375">
                <a:extLst>
                  <a:ext uri="{FF2B5EF4-FFF2-40B4-BE49-F238E27FC236}">
                    <a16:creationId xmlns:a16="http://schemas.microsoft.com/office/drawing/2014/main" xmlns="" id="{414535F6-5BA6-42A3-83F1-2489A583EAD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6360000" flipH="1">
                <a:off x="5714074" y="48087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7" name="Straight Connector 376">
                <a:extLst>
                  <a:ext uri="{FF2B5EF4-FFF2-40B4-BE49-F238E27FC236}">
                    <a16:creationId xmlns:a16="http://schemas.microsoft.com/office/drawing/2014/main" xmlns="" id="{5CCBD965-0A72-4597-8960-104E0B4B84C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6480000" flipH="1">
                <a:off x="5748464" y="49484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8" name="Straight Connector 377">
                <a:extLst>
                  <a:ext uri="{FF2B5EF4-FFF2-40B4-BE49-F238E27FC236}">
                    <a16:creationId xmlns:a16="http://schemas.microsoft.com/office/drawing/2014/main" xmlns="" id="{38CD687B-30DC-4561-9CF5-6A260BDC2C9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6660000" flipH="1">
                <a:off x="5792091" y="507760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9" name="Straight Connector 378">
                <a:extLst>
                  <a:ext uri="{FF2B5EF4-FFF2-40B4-BE49-F238E27FC236}">
                    <a16:creationId xmlns:a16="http://schemas.microsoft.com/office/drawing/2014/main" xmlns="" id="{23E690B1-82CC-44B1-B715-DC0B5CB3E61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6780000" flipH="1">
                <a:off x="5847441" y="52112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0" name="Straight Connector 379">
                <a:extLst>
                  <a:ext uri="{FF2B5EF4-FFF2-40B4-BE49-F238E27FC236}">
                    <a16:creationId xmlns:a16="http://schemas.microsoft.com/office/drawing/2014/main" xmlns="" id="{B7A1267B-4A65-4786-9F5E-821D82754A3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6900000" flipH="1">
                <a:off x="5900410" y="53424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1" name="Straight Connector 380">
                <a:extLst>
                  <a:ext uri="{FF2B5EF4-FFF2-40B4-BE49-F238E27FC236}">
                    <a16:creationId xmlns:a16="http://schemas.microsoft.com/office/drawing/2014/main" xmlns="" id="{5244EF3A-1B4A-461D-92EA-40CCAF40DD3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7020000" flipH="1">
                <a:off x="5955760" y="547369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" name="Рисунок 6" descr="Изображение выглядит как человек, в помещении, стена&#10;&#10;Автоматически созданное описание">
            <a:extLst>
              <a:ext uri="{FF2B5EF4-FFF2-40B4-BE49-F238E27FC236}">
                <a16:creationId xmlns:a16="http://schemas.microsoft.com/office/drawing/2014/main" xmlns="" id="{DDA44A00-7821-FF97-0C7C-D1674EFDD5A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931" r="5038" b="1"/>
          <a:stretch>
            <a:fillRect/>
          </a:stretch>
        </p:blipFill>
        <p:spPr>
          <a:xfrm>
            <a:off x="-219" y="293834"/>
            <a:ext cx="4091483" cy="5992766"/>
          </a:xfrm>
          <a:custGeom>
            <a:rect l="l" t="t" r="r" b="b"/>
            <a:pathLst>
              <a:path w="4091483" h="5992766">
                <a:moveTo>
                  <a:pt x="1162381" y="781"/>
                </a:moveTo>
                <a:cubicBezTo>
                  <a:pt x="2329452" y="27509"/>
                  <a:pt x="3422973" y="739362"/>
                  <a:pt x="3880041" y="1892923"/>
                </a:cubicBezTo>
                <a:cubicBezTo>
                  <a:pt x="4489466" y="3431003"/>
                  <a:pt x="3736642" y="5171899"/>
                  <a:pt x="2198562" y="5781324"/>
                </a:cubicBezTo>
                <a:cubicBezTo>
                  <a:pt x="1525652" y="6047947"/>
                  <a:pt x="813921" y="6053827"/>
                  <a:pt x="175104" y="5847282"/>
                </a:cubicBezTo>
                <a:lnTo>
                  <a:pt x="0" y="5781284"/>
                </a:lnTo>
                <a:lnTo>
                  <a:pt x="0" y="208610"/>
                </a:lnTo>
                <a:lnTo>
                  <a:pt x="282082" y="112999"/>
                </a:lnTo>
                <a:cubicBezTo>
                  <a:pt x="574248" y="30237"/>
                  <a:pt x="870613" y="-5902"/>
                  <a:pt x="1162381" y="781"/>
                </a:cubicBezTo>
                <a:close/>
              </a:path>
            </a:pathLst>
          </a:custGeom>
        </p:spPr>
      </p:pic>
      <p:pic>
        <p:nvPicPr>
          <p:cNvPr id="4" name="Рисунок 4" descr="Изображение выглядит как текст, в помещении, стена, человек&#10;&#10;Автоматически созданное описание">
            <a:extLst>
              <a:ext uri="{FF2B5EF4-FFF2-40B4-BE49-F238E27FC236}">
                <a16:creationId xmlns:a16="http://schemas.microsoft.com/office/drawing/2014/main" xmlns="" id="{7AD66726-257E-8C43-5227-135C9F4EDFF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0768" r="2" b="2"/>
          <a:stretch>
            <a:fillRect/>
          </a:stretch>
        </p:blipFill>
        <p:spPr>
          <a:xfrm>
            <a:off x="4591378" y="1"/>
            <a:ext cx="3743179" cy="3343808"/>
          </a:xfrm>
          <a:custGeom>
            <a:rect l="l" t="t" r="r" b="b"/>
            <a:pathLst>
              <a:path w="3743179" h="3343808">
                <a:moveTo>
                  <a:pt x="717059" y="0"/>
                </a:moveTo>
                <a:lnTo>
                  <a:pt x="3026814" y="0"/>
                </a:lnTo>
                <a:lnTo>
                  <a:pt x="3029747" y="2108"/>
                </a:lnTo>
                <a:cubicBezTo>
                  <a:pt x="3841667" y="641741"/>
                  <a:pt x="3981333" y="1818456"/>
                  <a:pt x="3341701" y="2630376"/>
                </a:cubicBezTo>
                <a:cubicBezTo>
                  <a:pt x="2702068" y="3442296"/>
                  <a:pt x="1525353" y="3581962"/>
                  <a:pt x="713433" y="2942330"/>
                </a:cubicBezTo>
                <a:cubicBezTo>
                  <a:pt x="-98487" y="2302697"/>
                  <a:pt x="-238153" y="1125982"/>
                  <a:pt x="401479" y="314062"/>
                </a:cubicBezTo>
                <a:cubicBezTo>
                  <a:pt x="491428" y="199886"/>
                  <a:pt x="591997" y="99004"/>
                  <a:pt x="700680" y="11713"/>
                </a:cubicBezTo>
                <a:close/>
              </a:path>
            </a:pathLst>
          </a:custGeom>
        </p:spPr>
      </p:pic>
      <p:pic>
        <p:nvPicPr>
          <p:cNvPr id="5" name="Рисунок 5" descr="Изображение выглядит как текст, пол, в помещении, человек&#10;&#10;Автоматически созданное описание">
            <a:extLst>
              <a:ext uri="{FF2B5EF4-FFF2-40B4-BE49-F238E27FC236}">
                <a16:creationId xmlns:a16="http://schemas.microsoft.com/office/drawing/2014/main" xmlns="" id="{41DDE416-F6B6-3ED2-F945-4536C0F8185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-4" b="1299"/>
          <a:stretch>
            <a:fillRect/>
          </a:stretch>
        </p:blipFill>
        <p:spPr>
          <a:xfrm>
            <a:off x="8935026" y="-1"/>
            <a:ext cx="3256974" cy="4147796"/>
          </a:xfrm>
          <a:custGeom>
            <a:rect l="l" t="t" r="r" b="b"/>
            <a:pathLst>
              <a:path w="3256974" h="4147796">
                <a:moveTo>
                  <a:pt x="363121" y="0"/>
                </a:moveTo>
                <a:lnTo>
                  <a:pt x="3256974" y="0"/>
                </a:lnTo>
                <a:lnTo>
                  <a:pt x="3256974" y="4105401"/>
                </a:lnTo>
                <a:lnTo>
                  <a:pt x="3224373" y="4112046"/>
                </a:lnTo>
                <a:cubicBezTo>
                  <a:pt x="2137480" y="4288566"/>
                  <a:pt x="1003120" y="3804950"/>
                  <a:pt x="399585" y="2804344"/>
                </a:cubicBezTo>
                <a:cubicBezTo>
                  <a:pt x="-120383" y="1942283"/>
                  <a:pt x="-117130" y="910716"/>
                  <a:pt x="317807" y="79446"/>
                </a:cubicBezTo>
                <a:close/>
              </a:path>
            </a:pathLst>
          </a:cu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4726892-7BA0-694E-D3A8-4F41E5340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2728" y="4510340"/>
            <a:ext cx="6836227" cy="141285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4000" b="1" err="1">
                <a:latin typeface="Times New Roman"/>
                <a:cs typeface="Times New Roman"/>
              </a:rPr>
              <a:t>Работа в гостинице «Старт»</a:t>
            </a:r>
            <a:r>
              <a:rPr lang="ru-RU" sz="4000" b="1">
                <a:latin typeface="Times New Roman"/>
                <a:cs typeface="Times New Roman"/>
              </a:rPr>
              <a:t>. Помощь в размещении беженцев из днр и лнр, март 2022</a:t>
            </a:r>
            <a:endParaRPr lang="en-US" sz="4000" b="1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668105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00" name="Picture 699">
            <a:extLst>
              <a:ext uri="{FF2B5EF4-FFF2-40B4-BE49-F238E27FC236}">
                <a16:creationId xmlns:a16="http://schemas.microsoft.com/office/drawing/2014/main" xmlns="" id="{A183E0A0-23AC-4C43-8723-54948740E7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grpSp>
        <p:nvGrpSpPr>
          <p:cNvPr id="702" name="Group 701">
            <a:extLst>
              <a:ext uri="{FF2B5EF4-FFF2-40B4-BE49-F238E27FC236}">
                <a16:creationId xmlns:a16="http://schemas.microsoft.com/office/drawing/2014/main" xmlns="" id="{F6A3F1D4-DEF1-47DE-A12A-4C1B3F3BA34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 rot="8588008">
            <a:off x="-1106136" y="1065026"/>
            <a:ext cx="6011451" cy="5224230"/>
            <a:chOff x="5281603" y="104898"/>
            <a:chExt cx="6910438" cy="6005491"/>
          </a:xfrm>
        </p:grpSpPr>
        <p:sp>
          <p:nvSpPr>
            <p:cNvPr id="703" name="Freeform 270">
              <a:extLst>
                <a:ext uri="{FF2B5EF4-FFF2-40B4-BE49-F238E27FC236}">
                  <a16:creationId xmlns:a16="http://schemas.microsoft.com/office/drawing/2014/main" xmlns="" id="{E2E8FF96-97BA-454F-AA5D-5E7A493035A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5281603" y="104898"/>
              <a:ext cx="6896713" cy="6005491"/>
            </a:xfrm>
            <a:custGeom>
              <a:gdLst>
                <a:gd name="connsiteX0" fmla="*/ 3912717 w 6896713"/>
                <a:gd name="connsiteY0" fmla="*/ 0 h 6005491"/>
                <a:gd name="connsiteX1" fmla="*/ 6679426 w 6896713"/>
                <a:gd name="connsiteY1" fmla="*/ 1146008 h 6005491"/>
                <a:gd name="connsiteX2" fmla="*/ 6896713 w 6896713"/>
                <a:gd name="connsiteY2" fmla="*/ 1385085 h 6005491"/>
                <a:gd name="connsiteX3" fmla="*/ 6896713 w 6896713"/>
                <a:gd name="connsiteY3" fmla="*/ 1431256 h 6005491"/>
                <a:gd name="connsiteX4" fmla="*/ 6657442 w 6896713"/>
                <a:gd name="connsiteY4" fmla="*/ 1167992 h 6005491"/>
                <a:gd name="connsiteX5" fmla="*/ 3912717 w 6896713"/>
                <a:gd name="connsiteY5" fmla="*/ 31089 h 6005491"/>
                <a:gd name="connsiteX6" fmla="*/ 31089 w 6896713"/>
                <a:gd name="connsiteY6" fmla="*/ 3912717 h 6005491"/>
                <a:gd name="connsiteX7" fmla="*/ 593046 w 6896713"/>
                <a:gd name="connsiteY7" fmla="*/ 5925483 h 6005491"/>
                <a:gd name="connsiteX8" fmla="*/ 633874 w 6896713"/>
                <a:gd name="connsiteY8" fmla="*/ 5989169 h 6005491"/>
                <a:gd name="connsiteX9" fmla="*/ 607415 w 6896713"/>
                <a:gd name="connsiteY9" fmla="*/ 6005491 h 6005491"/>
                <a:gd name="connsiteX10" fmla="*/ 566458 w 6896713"/>
                <a:gd name="connsiteY10" fmla="*/ 5941603 h 6005491"/>
                <a:gd name="connsiteX11" fmla="*/ 0 w 6896713"/>
                <a:gd name="connsiteY11" fmla="*/ 3912717 h 6005491"/>
                <a:gd name="connsiteX12" fmla="*/ 3912717 w 6896713"/>
                <a:gd name="connsiteY12" fmla="*/ 0 h 600549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96713" h="6005491">
                  <a:moveTo>
                    <a:pt x="3912717" y="0"/>
                  </a:moveTo>
                  <a:cubicBezTo>
                    <a:pt x="4993184" y="0"/>
                    <a:pt x="5971363" y="437946"/>
                    <a:pt x="6679426" y="1146008"/>
                  </a:cubicBezTo>
                  <a:lnTo>
                    <a:pt x="6896713" y="1385085"/>
                  </a:lnTo>
                  <a:lnTo>
                    <a:pt x="6896713" y="1431256"/>
                  </a:lnTo>
                  <a:lnTo>
                    <a:pt x="6657442" y="1167992"/>
                  </a:lnTo>
                  <a:cubicBezTo>
                    <a:pt x="5955006" y="465555"/>
                    <a:pt x="4984599" y="31089"/>
                    <a:pt x="3912717" y="31089"/>
                  </a:cubicBezTo>
                  <a:cubicBezTo>
                    <a:pt x="1768953" y="31089"/>
                    <a:pt x="31089" y="1768953"/>
                    <a:pt x="31089" y="3912717"/>
                  </a:cubicBezTo>
                  <a:cubicBezTo>
                    <a:pt x="31089" y="4649636"/>
                    <a:pt x="236442" y="5338592"/>
                    <a:pt x="593046" y="5925483"/>
                  </a:cubicBezTo>
                  <a:lnTo>
                    <a:pt x="633874" y="5989169"/>
                  </a:lnTo>
                  <a:lnTo>
                    <a:pt x="607415" y="6005491"/>
                  </a:lnTo>
                  <a:lnTo>
                    <a:pt x="566458" y="5941603"/>
                  </a:lnTo>
                  <a:cubicBezTo>
                    <a:pt x="206998" y="5350013"/>
                    <a:pt x="0" y="4655538"/>
                    <a:pt x="0" y="3912717"/>
                  </a:cubicBezTo>
                  <a:cubicBezTo>
                    <a:pt x="0" y="1751783"/>
                    <a:pt x="1751783" y="0"/>
                    <a:pt x="3912717" y="0"/>
                  </a:cubicBezTo>
                  <a:close/>
                </a:path>
              </a:pathLst>
            </a:custGeom>
            <a:solidFill>
              <a:srgbClr val="FFFFFF">
                <a:alpha val="4196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04" name="Group 703">
              <a:extLst>
                <a:ext uri="{FF2B5EF4-FFF2-40B4-BE49-F238E27FC236}">
                  <a16:creationId xmlns:a16="http://schemas.microsoft.com/office/drawing/2014/main" xmlns="" id="{AFE51DAE-C187-4524-BFE4-2FA20A12DC6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GrpSpPr>
          <p:grpSpPr>
            <a:xfrm>
              <a:off x="5516037" y="331503"/>
              <a:ext cx="6676004" cy="5235372"/>
              <a:chOff x="5516006" y="331455"/>
              <a:chExt cx="6676004" cy="5235374"/>
            </a:xfrm>
          </p:grpSpPr>
          <p:cxnSp>
            <p:nvCxnSpPr>
              <p:cNvPr id="705" name="Straight Connector 704">
                <a:extLst>
                  <a:ext uri="{FF2B5EF4-FFF2-40B4-BE49-F238E27FC236}">
                    <a16:creationId xmlns:a16="http://schemas.microsoft.com/office/drawing/2014/main" xmlns="" id="{44650558-19C1-4312-A6B0-F0CE493A0CA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flipH="1">
                <a:off x="9266837" y="331455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6" name="Straight Connector 705">
                <a:extLst>
                  <a:ext uri="{FF2B5EF4-FFF2-40B4-BE49-F238E27FC236}">
                    <a16:creationId xmlns:a16="http://schemas.microsoft.com/office/drawing/2014/main" xmlns="" id="{4E0D69AA-43C3-45CD-906F-2966EA72ABD5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20000" flipH="1">
                <a:off x="9408869" y="338277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7" name="Straight Connector 706">
                <a:extLst>
                  <a:ext uri="{FF2B5EF4-FFF2-40B4-BE49-F238E27FC236}">
                    <a16:creationId xmlns:a16="http://schemas.microsoft.com/office/drawing/2014/main" xmlns="" id="{66CD6ED4-9C15-4E3B-9A49-4ED5FD3891D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40000" flipH="1">
                <a:off x="9551708" y="347584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8" name="Straight Connector 707">
                <a:extLst>
                  <a:ext uri="{FF2B5EF4-FFF2-40B4-BE49-F238E27FC236}">
                    <a16:creationId xmlns:a16="http://schemas.microsoft.com/office/drawing/2014/main" xmlns="" id="{A6567160-597C-49C7-87FA-D4BE8650B6D2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360000" flipH="1">
                <a:off x="9688756" y="368034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9" name="Straight Connector 708">
                <a:extLst>
                  <a:ext uri="{FF2B5EF4-FFF2-40B4-BE49-F238E27FC236}">
                    <a16:creationId xmlns:a16="http://schemas.microsoft.com/office/drawing/2014/main" xmlns="" id="{629C9F29-E6B9-408B-97AF-86819559F892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540000" flipH="1">
                <a:off x="9824874" y="389167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0" name="Straight Connector 709">
                <a:extLst>
                  <a:ext uri="{FF2B5EF4-FFF2-40B4-BE49-F238E27FC236}">
                    <a16:creationId xmlns:a16="http://schemas.microsoft.com/office/drawing/2014/main" xmlns="" id="{06FA11DF-7FE8-4741-BAC0-9AF415A639C5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660000" flipH="1">
                <a:off x="9966876" y="417488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1" name="Straight Connector 710">
                <a:extLst>
                  <a:ext uri="{FF2B5EF4-FFF2-40B4-BE49-F238E27FC236}">
                    <a16:creationId xmlns:a16="http://schemas.microsoft.com/office/drawing/2014/main" xmlns="" id="{3FAE1D27-80BB-4F13-90E9-EEC930CE51C2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780000" flipH="1">
                <a:off x="10104433" y="445809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2" name="Straight Connector 711">
                <a:extLst>
                  <a:ext uri="{FF2B5EF4-FFF2-40B4-BE49-F238E27FC236}">
                    <a16:creationId xmlns:a16="http://schemas.microsoft.com/office/drawing/2014/main" xmlns="" id="{0CF56FBA-051E-4549-86A3-4B33A77C61D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900000" flipH="1">
                <a:off x="10240521" y="479412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3" name="Straight Connector 712">
                <a:extLst>
                  <a:ext uri="{FF2B5EF4-FFF2-40B4-BE49-F238E27FC236}">
                    <a16:creationId xmlns:a16="http://schemas.microsoft.com/office/drawing/2014/main" xmlns="" id="{6F2C49A1-67CC-4710-9B7C-CB80BEF657A7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080000" flipH="1">
                <a:off x="10373891" y="524278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4" name="Straight Connector 713">
                <a:extLst>
                  <a:ext uri="{FF2B5EF4-FFF2-40B4-BE49-F238E27FC236}">
                    <a16:creationId xmlns:a16="http://schemas.microsoft.com/office/drawing/2014/main" xmlns="" id="{FAF9D302-E5F1-44D8-93F1-35826123440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200000" flipH="1">
                <a:off x="10505641" y="570545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5" name="Straight Connector 714">
                <a:extLst>
                  <a:ext uri="{FF2B5EF4-FFF2-40B4-BE49-F238E27FC236}">
                    <a16:creationId xmlns:a16="http://schemas.microsoft.com/office/drawing/2014/main" xmlns="" id="{466723A2-4849-46BA-B503-984740D77E4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320000" flipH="1">
                <a:off x="10637391" y="621254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6" name="Straight Connector 715">
                <a:extLst>
                  <a:ext uri="{FF2B5EF4-FFF2-40B4-BE49-F238E27FC236}">
                    <a16:creationId xmlns:a16="http://schemas.microsoft.com/office/drawing/2014/main" xmlns="" id="{8B0CAE57-FFB4-43A7-99E2-81C5B5CFF577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440000" flipH="1">
                <a:off x="10760975" y="690339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7" name="Straight Connector 716">
                <a:extLst>
                  <a:ext uri="{FF2B5EF4-FFF2-40B4-BE49-F238E27FC236}">
                    <a16:creationId xmlns:a16="http://schemas.microsoft.com/office/drawing/2014/main" xmlns="" id="{0A88CC0C-6FC4-448F-A395-E295A70AA39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620000" flipH="1">
                <a:off x="10889001" y="754982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8" name="Straight Connector 717">
                <a:extLst>
                  <a:ext uri="{FF2B5EF4-FFF2-40B4-BE49-F238E27FC236}">
                    <a16:creationId xmlns:a16="http://schemas.microsoft.com/office/drawing/2014/main" xmlns="" id="{A2CBDE23-8B3A-444A-B31C-BA26E754FCD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740000" flipH="1">
                <a:off x="11010202" y="819625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9" name="Straight Connector 718">
                <a:extLst>
                  <a:ext uri="{FF2B5EF4-FFF2-40B4-BE49-F238E27FC236}">
                    <a16:creationId xmlns:a16="http://schemas.microsoft.com/office/drawing/2014/main" xmlns="" id="{8B0A9BBC-9F8C-4D53-9CB7-D1460936C3D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860000" flipH="1">
                <a:off x="11129023" y="895534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0" name="Straight Connector 719">
                <a:extLst>
                  <a:ext uri="{FF2B5EF4-FFF2-40B4-BE49-F238E27FC236}">
                    <a16:creationId xmlns:a16="http://schemas.microsoft.com/office/drawing/2014/main" xmlns="" id="{7209C763-07CB-4E83-B4C0-B7077C73DBB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980000" flipH="1">
                <a:off x="11249881" y="967953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1" name="Straight Connector 720">
                <a:extLst>
                  <a:ext uri="{FF2B5EF4-FFF2-40B4-BE49-F238E27FC236}">
                    <a16:creationId xmlns:a16="http://schemas.microsoft.com/office/drawing/2014/main" xmlns="" id="{D17C9D17-C51D-48FC-8395-8D765B7A328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160000" flipH="1">
                <a:off x="11366885" y="1047934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2" name="Straight Connector 721">
                <a:extLst>
                  <a:ext uri="{FF2B5EF4-FFF2-40B4-BE49-F238E27FC236}">
                    <a16:creationId xmlns:a16="http://schemas.microsoft.com/office/drawing/2014/main" xmlns="" id="{E1062495-0566-4C29-BDBD-0B717D26833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280000" flipH="1">
                <a:off x="11474068" y="1131363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3" name="Straight Connector 722">
                <a:extLst>
                  <a:ext uri="{FF2B5EF4-FFF2-40B4-BE49-F238E27FC236}">
                    <a16:creationId xmlns:a16="http://schemas.microsoft.com/office/drawing/2014/main" xmlns="" id="{DB71EE13-CCB1-425D-8C39-690452A399A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400000" flipH="1">
                <a:off x="11583313" y="1221616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4" name="Straight Connector 723">
                <a:extLst>
                  <a:ext uri="{FF2B5EF4-FFF2-40B4-BE49-F238E27FC236}">
                    <a16:creationId xmlns:a16="http://schemas.microsoft.com/office/drawing/2014/main" xmlns="" id="{8C51C0F4-08A1-4771-9CE6-E54FE2F5BC0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520000" flipH="1">
                <a:off x="11685354" y="1321584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5" name="Straight Connector 724">
                <a:extLst>
                  <a:ext uri="{FF2B5EF4-FFF2-40B4-BE49-F238E27FC236}">
                    <a16:creationId xmlns:a16="http://schemas.microsoft.com/office/drawing/2014/main" xmlns="" id="{065D41C0-DC38-4625-9A1B-3A853DEA8415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700000" flipH="1">
                <a:off x="11787714" y="1417429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6" name="Straight Connector 725">
                <a:extLst>
                  <a:ext uri="{FF2B5EF4-FFF2-40B4-BE49-F238E27FC236}">
                    <a16:creationId xmlns:a16="http://schemas.microsoft.com/office/drawing/2014/main" xmlns="" id="{9174BFD9-4AE7-4956-B935-23A0E1245DD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820000" flipH="1">
                <a:off x="11880869" y="1517702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7" name="Straight Connector 726">
                <a:extLst>
                  <a:ext uri="{FF2B5EF4-FFF2-40B4-BE49-F238E27FC236}">
                    <a16:creationId xmlns:a16="http://schemas.microsoft.com/office/drawing/2014/main" xmlns="" id="{3F5FBD61-C4D0-4879-AE01-02530C9D8A5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940000" flipH="1">
                <a:off x="11969263" y="1627194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8" name="Straight Connector 727">
                <a:extLst>
                  <a:ext uri="{FF2B5EF4-FFF2-40B4-BE49-F238E27FC236}">
                    <a16:creationId xmlns:a16="http://schemas.microsoft.com/office/drawing/2014/main" xmlns="" id="{FC0D2F64-664F-4AB8-8CFD-4AE423E3B6F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3060000" flipH="1">
                <a:off x="12062027" y="1735752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9" name="Straight Connector 728">
                <a:extLst>
                  <a:ext uri="{FF2B5EF4-FFF2-40B4-BE49-F238E27FC236}">
                    <a16:creationId xmlns:a16="http://schemas.microsoft.com/office/drawing/2014/main" xmlns="" id="{2646F3B3-5B9F-42A8-BBBE-3520A088B2E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flipH="1">
                <a:off x="12074690" y="1909979"/>
                <a:ext cx="117320" cy="8290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0" name="Straight Connector 729">
                <a:extLst>
                  <a:ext uri="{FF2B5EF4-FFF2-40B4-BE49-F238E27FC236}">
                    <a16:creationId xmlns:a16="http://schemas.microsoft.com/office/drawing/2014/main" xmlns="" id="{FE63B2AA-3CB5-49A4-8A39-F578840ADF9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flipH="1">
                <a:off x="12149952" y="2083300"/>
                <a:ext cx="39677" cy="2143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1" name="Straight Connector 730">
                <a:extLst>
                  <a:ext uri="{FF2B5EF4-FFF2-40B4-BE49-F238E27FC236}">
                    <a16:creationId xmlns:a16="http://schemas.microsoft.com/office/drawing/2014/main" xmlns="" id="{06982DD0-0A68-4949-82D2-EF9EA2C51E2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1420000" flipH="1">
                <a:off x="9127996" y="334202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2" name="Straight Connector 731">
                <a:extLst>
                  <a:ext uri="{FF2B5EF4-FFF2-40B4-BE49-F238E27FC236}">
                    <a16:creationId xmlns:a16="http://schemas.microsoft.com/office/drawing/2014/main" xmlns="" id="{D50AB0F4-F8E8-4CD9-A875-0471ED91B5C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1300000" flipH="1">
                <a:off x="8987583" y="336583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3" name="Straight Connector 732">
                <a:extLst>
                  <a:ext uri="{FF2B5EF4-FFF2-40B4-BE49-F238E27FC236}">
                    <a16:creationId xmlns:a16="http://schemas.microsoft.com/office/drawing/2014/main" xmlns="" id="{1F9CE4DC-D0A9-4D32-95DA-5DBADC9D592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1180000" flipH="1">
                <a:off x="8844865" y="351124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4" name="Straight Connector 733">
                <a:extLst>
                  <a:ext uri="{FF2B5EF4-FFF2-40B4-BE49-F238E27FC236}">
                    <a16:creationId xmlns:a16="http://schemas.microsoft.com/office/drawing/2014/main" xmlns="" id="{745EB0F7-C93A-4BBD-A4C4-7B656048E86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1060000" flipH="1">
                <a:off x="8706910" y="365666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5" name="Straight Connector 734">
                <a:extLst>
                  <a:ext uri="{FF2B5EF4-FFF2-40B4-BE49-F238E27FC236}">
                    <a16:creationId xmlns:a16="http://schemas.microsoft.com/office/drawing/2014/main" xmlns="" id="{EA9D5E87-498B-41BF-8992-19C1AF51A2A7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0880000" flipH="1">
                <a:off x="8568015" y="387835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6" name="Straight Connector 735">
                <a:extLst>
                  <a:ext uri="{FF2B5EF4-FFF2-40B4-BE49-F238E27FC236}">
                    <a16:creationId xmlns:a16="http://schemas.microsoft.com/office/drawing/2014/main" xmlns="" id="{A34D3644-1E08-414D-A6DD-6462F4BB299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0760000" flipH="1">
                <a:off x="8429119" y="410003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7" name="Straight Connector 736">
                <a:extLst>
                  <a:ext uri="{FF2B5EF4-FFF2-40B4-BE49-F238E27FC236}">
                    <a16:creationId xmlns:a16="http://schemas.microsoft.com/office/drawing/2014/main" xmlns="" id="{854C51F5-5C6C-486D-BA4B-9D0BF5FEFD9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0640000" flipH="1">
                <a:off x="8294976" y="446154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8" name="Straight Connector 737">
                <a:extLst>
                  <a:ext uri="{FF2B5EF4-FFF2-40B4-BE49-F238E27FC236}">
                    <a16:creationId xmlns:a16="http://schemas.microsoft.com/office/drawing/2014/main" xmlns="" id="{F00E976F-532C-4A3D-967E-B63323068C0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0520000" flipH="1">
                <a:off x="8160831" y="482306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9" name="Straight Connector 738">
                <a:extLst>
                  <a:ext uri="{FF2B5EF4-FFF2-40B4-BE49-F238E27FC236}">
                    <a16:creationId xmlns:a16="http://schemas.microsoft.com/office/drawing/2014/main" xmlns="" id="{92134B01-0AAE-406B-8EF2-7E80DE7A5CB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0340000" flipH="1">
                <a:off x="8027695" y="531772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0" name="Straight Connector 739">
                <a:extLst>
                  <a:ext uri="{FF2B5EF4-FFF2-40B4-BE49-F238E27FC236}">
                    <a16:creationId xmlns:a16="http://schemas.microsoft.com/office/drawing/2014/main" xmlns="" id="{738C6A49-6E42-4159-B96A-4794972F88D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0220000" flipH="1">
                <a:off x="7894560" y="581239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1" name="Straight Connector 740">
                <a:extLst>
                  <a:ext uri="{FF2B5EF4-FFF2-40B4-BE49-F238E27FC236}">
                    <a16:creationId xmlns:a16="http://schemas.microsoft.com/office/drawing/2014/main" xmlns="" id="{8D18AE19-1192-4233-8B1D-BDA94EA78DF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0100000" flipH="1">
                <a:off x="7761424" y="630703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2" name="Straight Connector 741">
                <a:extLst>
                  <a:ext uri="{FF2B5EF4-FFF2-40B4-BE49-F238E27FC236}">
                    <a16:creationId xmlns:a16="http://schemas.microsoft.com/office/drawing/2014/main" xmlns="" id="{5843AB93-A7A2-4866-874C-88AAE01B7F9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9980000" flipH="1">
                <a:off x="7636651" y="689706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3" name="Straight Connector 742">
                <a:extLst>
                  <a:ext uri="{FF2B5EF4-FFF2-40B4-BE49-F238E27FC236}">
                    <a16:creationId xmlns:a16="http://schemas.microsoft.com/office/drawing/2014/main" xmlns="" id="{D1F72998-6259-433F-A3EC-2478DEB05F5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9800000" flipH="1">
                <a:off x="7511876" y="751088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4" name="Straight Connector 743">
                <a:extLst>
                  <a:ext uri="{FF2B5EF4-FFF2-40B4-BE49-F238E27FC236}">
                    <a16:creationId xmlns:a16="http://schemas.microsoft.com/office/drawing/2014/main" xmlns="" id="{0BD2D18E-14F2-4F7D-A450-2843EE45231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9680000" flipH="1">
                <a:off x="7387903" y="819655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5" name="Straight Connector 744">
                <a:extLst>
                  <a:ext uri="{FF2B5EF4-FFF2-40B4-BE49-F238E27FC236}">
                    <a16:creationId xmlns:a16="http://schemas.microsoft.com/office/drawing/2014/main" xmlns="" id="{1EE16539-1E6D-4EDC-B6AE-E8A481570EA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9560000" flipH="1">
                <a:off x="7268535" y="893036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6" name="Straight Connector 745">
                <a:extLst>
                  <a:ext uri="{FF2B5EF4-FFF2-40B4-BE49-F238E27FC236}">
                    <a16:creationId xmlns:a16="http://schemas.microsoft.com/office/drawing/2014/main" xmlns="" id="{6FC1ED3E-1DE1-4359-B29F-F8063823E257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9440000" flipH="1">
                <a:off x="7152033" y="976447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7" name="Straight Connector 746">
                <a:extLst>
                  <a:ext uri="{FF2B5EF4-FFF2-40B4-BE49-F238E27FC236}">
                    <a16:creationId xmlns:a16="http://schemas.microsoft.com/office/drawing/2014/main" xmlns="" id="{5AA10AE8-2DA5-42FF-9047-51CF58067D4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9260000" flipH="1">
                <a:off x="7041697" y="1059876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8" name="Straight Connector 747">
                <a:extLst>
                  <a:ext uri="{FF2B5EF4-FFF2-40B4-BE49-F238E27FC236}">
                    <a16:creationId xmlns:a16="http://schemas.microsoft.com/office/drawing/2014/main" xmlns="" id="{BD831F2D-75A5-4C34-8E05-60329D414E6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9140000" flipH="1">
                <a:off x="6931361" y="1143305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9" name="Straight Connector 748">
                <a:extLst>
                  <a:ext uri="{FF2B5EF4-FFF2-40B4-BE49-F238E27FC236}">
                    <a16:creationId xmlns:a16="http://schemas.microsoft.com/office/drawing/2014/main" xmlns="" id="{BFF682BA-A723-4AF6-8885-D62B19CDC93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9020000" flipH="1">
                <a:off x="6819072" y="1235691"/>
                <a:ext cx="3393" cy="182855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0" name="Straight Connector 749">
                <a:extLst>
                  <a:ext uri="{FF2B5EF4-FFF2-40B4-BE49-F238E27FC236}">
                    <a16:creationId xmlns:a16="http://schemas.microsoft.com/office/drawing/2014/main" xmlns="" id="{7F369DC7-CA5A-4A8E-9F45-1DFCD8D2091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8900000" flipH="1">
                <a:off x="6721362" y="1332546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1" name="Straight Connector 750">
                <a:extLst>
                  <a:ext uri="{FF2B5EF4-FFF2-40B4-BE49-F238E27FC236}">
                    <a16:creationId xmlns:a16="http://schemas.microsoft.com/office/drawing/2014/main" xmlns="" id="{3EB36D4B-B427-4B20-93E4-5EBB216A2FE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8720000" flipH="1">
                <a:off x="6617467" y="1429210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2" name="Straight Connector 751">
                <a:extLst>
                  <a:ext uri="{FF2B5EF4-FFF2-40B4-BE49-F238E27FC236}">
                    <a16:creationId xmlns:a16="http://schemas.microsoft.com/office/drawing/2014/main" xmlns="" id="{4FA26BC5-9591-4DEB-AF9B-87519E8DB778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8600000" flipH="1">
                <a:off x="6520030" y="1527059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3" name="Straight Connector 752">
                <a:extLst>
                  <a:ext uri="{FF2B5EF4-FFF2-40B4-BE49-F238E27FC236}">
                    <a16:creationId xmlns:a16="http://schemas.microsoft.com/office/drawing/2014/main" xmlns="" id="{2D6160C5-35E0-4560-90E3-B04690C41E8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8480000" flipH="1">
                <a:off x="6429573" y="1641368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4" name="Straight Connector 753">
                <a:extLst>
                  <a:ext uri="{FF2B5EF4-FFF2-40B4-BE49-F238E27FC236}">
                    <a16:creationId xmlns:a16="http://schemas.microsoft.com/office/drawing/2014/main" xmlns="" id="{810F25BE-81EA-4B2E-807F-32D6532A779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8360000" flipH="1">
                <a:off x="6340531" y="1750166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5" name="Straight Connector 754">
                <a:extLst>
                  <a:ext uri="{FF2B5EF4-FFF2-40B4-BE49-F238E27FC236}">
                    <a16:creationId xmlns:a16="http://schemas.microsoft.com/office/drawing/2014/main" xmlns="" id="{33F45AAE-D664-4B0F-AE81-8003260BE245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8180000" flipH="1">
                <a:off x="6261752" y="1859905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6" name="Straight Connector 755">
                <a:extLst>
                  <a:ext uri="{FF2B5EF4-FFF2-40B4-BE49-F238E27FC236}">
                    <a16:creationId xmlns:a16="http://schemas.microsoft.com/office/drawing/2014/main" xmlns="" id="{029117F9-A32E-4584-87C9-553B5B0E201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8060000" flipH="1">
                <a:off x="6184139" y="1979330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7" name="Straight Connector 756">
                <a:extLst>
                  <a:ext uri="{FF2B5EF4-FFF2-40B4-BE49-F238E27FC236}">
                    <a16:creationId xmlns:a16="http://schemas.microsoft.com/office/drawing/2014/main" xmlns="" id="{7B304953-E67B-4A7C-9B6C-C82C57D04BE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7940000" flipH="1">
                <a:off x="6106524" y="2098753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8" name="Straight Connector 757">
                <a:extLst>
                  <a:ext uri="{FF2B5EF4-FFF2-40B4-BE49-F238E27FC236}">
                    <a16:creationId xmlns:a16="http://schemas.microsoft.com/office/drawing/2014/main" xmlns="" id="{1A0E47B5-33C1-4A9E-A992-54B6B561E73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7820000" flipH="1">
                <a:off x="6043200" y="2222232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9" name="Straight Connector 758">
                <a:extLst>
                  <a:ext uri="{FF2B5EF4-FFF2-40B4-BE49-F238E27FC236}">
                    <a16:creationId xmlns:a16="http://schemas.microsoft.com/office/drawing/2014/main" xmlns="" id="{4993CCC8-EA62-4172-8E02-A5399EA17BE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7640000" flipH="1">
                <a:off x="5978905" y="2343960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0" name="Straight Connector 759">
                <a:extLst>
                  <a:ext uri="{FF2B5EF4-FFF2-40B4-BE49-F238E27FC236}">
                    <a16:creationId xmlns:a16="http://schemas.microsoft.com/office/drawing/2014/main" xmlns="" id="{CD58479F-E818-4029-8615-72C422537E5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7520000" flipH="1">
                <a:off x="5912430" y="2470321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1" name="Straight Connector 760">
                <a:extLst>
                  <a:ext uri="{FF2B5EF4-FFF2-40B4-BE49-F238E27FC236}">
                    <a16:creationId xmlns:a16="http://schemas.microsoft.com/office/drawing/2014/main" xmlns="" id="{AC97C7F6-0AB1-4301-8F57-0ED702168932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7400000" flipH="1">
                <a:off x="5858867" y="2600547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2" name="Straight Connector 761">
                <a:extLst>
                  <a:ext uri="{FF2B5EF4-FFF2-40B4-BE49-F238E27FC236}">
                    <a16:creationId xmlns:a16="http://schemas.microsoft.com/office/drawing/2014/main" xmlns="" id="{225F55A2-73EF-4F9D-9591-876C8888344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7280000" flipH="1">
                <a:off x="5808174" y="2733646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3" name="Straight Connector 762">
                <a:extLst>
                  <a:ext uri="{FF2B5EF4-FFF2-40B4-BE49-F238E27FC236}">
                    <a16:creationId xmlns:a16="http://schemas.microsoft.com/office/drawing/2014/main" xmlns="" id="{2B3C0E72-51AB-4211-8F79-9E318C54D60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7100000" flipH="1">
                <a:off x="5773255" y="2866448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4" name="Straight Connector 763">
                <a:extLst>
                  <a:ext uri="{FF2B5EF4-FFF2-40B4-BE49-F238E27FC236}">
                    <a16:creationId xmlns:a16="http://schemas.microsoft.com/office/drawing/2014/main" xmlns="" id="{99AE6894-05AC-48E8-B4A5-D9D79B1C524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6980000" flipH="1">
                <a:off x="5735956" y="3001630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5" name="Straight Connector 764">
                <a:extLst>
                  <a:ext uri="{FF2B5EF4-FFF2-40B4-BE49-F238E27FC236}">
                    <a16:creationId xmlns:a16="http://schemas.microsoft.com/office/drawing/2014/main" xmlns="" id="{91779B3F-3B2F-4919-862E-B5B643A98EC7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6860000" flipH="1">
                <a:off x="5700097" y="3138459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6" name="Straight Connector 765">
                <a:extLst>
                  <a:ext uri="{FF2B5EF4-FFF2-40B4-BE49-F238E27FC236}">
                    <a16:creationId xmlns:a16="http://schemas.microsoft.com/office/drawing/2014/main" xmlns="" id="{7511FFE1-234F-45CB-92DF-BC737C9F76A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6740000" flipH="1">
                <a:off x="5665931" y="3275020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7" name="Straight Connector 766">
                <a:extLst>
                  <a:ext uri="{FF2B5EF4-FFF2-40B4-BE49-F238E27FC236}">
                    <a16:creationId xmlns:a16="http://schemas.microsoft.com/office/drawing/2014/main" xmlns="" id="{D0F4717B-868F-45B6-B17A-22D9C8E8DE1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6560000" flipH="1">
                <a:off x="5644468" y="3413763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8" name="Straight Connector 767">
                <a:extLst>
                  <a:ext uri="{FF2B5EF4-FFF2-40B4-BE49-F238E27FC236}">
                    <a16:creationId xmlns:a16="http://schemas.microsoft.com/office/drawing/2014/main" xmlns="" id="{AF064AC9-B2F5-447B-BFE7-75CDFCBDFA9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6440000" flipH="1">
                <a:off x="5626522" y="3554120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9" name="Straight Connector 768">
                <a:extLst>
                  <a:ext uri="{FF2B5EF4-FFF2-40B4-BE49-F238E27FC236}">
                    <a16:creationId xmlns:a16="http://schemas.microsoft.com/office/drawing/2014/main" xmlns="" id="{A4AC90A0-49D3-42E6-8554-9D127B431D8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6320000" flipH="1">
                <a:off x="5616421" y="3691303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0" name="Straight Connector 769">
                <a:extLst>
                  <a:ext uri="{FF2B5EF4-FFF2-40B4-BE49-F238E27FC236}">
                    <a16:creationId xmlns:a16="http://schemas.microsoft.com/office/drawing/2014/main" xmlns="" id="{2E87C403-11F4-41FD-98E6-32F2DA74963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6200000" flipH="1">
                <a:off x="5611311" y="3834826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1" name="Straight Connector 770">
                <a:extLst>
                  <a:ext uri="{FF2B5EF4-FFF2-40B4-BE49-F238E27FC236}">
                    <a16:creationId xmlns:a16="http://schemas.microsoft.com/office/drawing/2014/main" xmlns="" id="{667E3667-DCEC-4E2E-BA92-7E2C4A5933D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6020000" flipH="1">
                <a:off x="5608533" y="3975158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2" name="Straight Connector 771">
                <a:extLst>
                  <a:ext uri="{FF2B5EF4-FFF2-40B4-BE49-F238E27FC236}">
                    <a16:creationId xmlns:a16="http://schemas.microsoft.com/office/drawing/2014/main" xmlns="" id="{2FBF2DE5-4238-4352-8ECB-4214CE58C3F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5900000" flipH="1">
                <a:off x="5605749" y="4115489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3" name="Straight Connector 772">
                <a:extLst>
                  <a:ext uri="{FF2B5EF4-FFF2-40B4-BE49-F238E27FC236}">
                    <a16:creationId xmlns:a16="http://schemas.microsoft.com/office/drawing/2014/main" xmlns="" id="{CA614181-98EA-4D12-A70C-8A02EDCF835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5780000" flipH="1">
                <a:off x="5624187" y="4253611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4" name="Straight Connector 773">
                <a:extLst>
                  <a:ext uri="{FF2B5EF4-FFF2-40B4-BE49-F238E27FC236}">
                    <a16:creationId xmlns:a16="http://schemas.microsoft.com/office/drawing/2014/main" xmlns="" id="{77407CA6-1E32-49D3-BCCC-D7E2132BB35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5660000" flipH="1">
                <a:off x="5642615" y="4391731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5" name="Straight Connector 774">
                <a:extLst>
                  <a:ext uri="{FF2B5EF4-FFF2-40B4-BE49-F238E27FC236}">
                    <a16:creationId xmlns:a16="http://schemas.microsoft.com/office/drawing/2014/main" xmlns="" id="{9B566D03-C62E-478D-8B5C-31A8C3C60E4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5480000" flipH="1">
                <a:off x="5654803" y="4535742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6" name="Straight Connector 775">
                <a:extLst>
                  <a:ext uri="{FF2B5EF4-FFF2-40B4-BE49-F238E27FC236}">
                    <a16:creationId xmlns:a16="http://schemas.microsoft.com/office/drawing/2014/main" xmlns="" id="{53913D97-AA52-423C-9DAF-0FA803B4EDF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5360000" flipH="1">
                <a:off x="5684436" y="4670707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7" name="Straight Connector 776">
                <a:extLst>
                  <a:ext uri="{FF2B5EF4-FFF2-40B4-BE49-F238E27FC236}">
                    <a16:creationId xmlns:a16="http://schemas.microsoft.com/office/drawing/2014/main" xmlns="" id="{0D5BBE04-1A5D-40EF-8CF1-8235B0E4433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5240000" flipH="1">
                <a:off x="5714065" y="4808049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8" name="Straight Connector 777">
                <a:extLst>
                  <a:ext uri="{FF2B5EF4-FFF2-40B4-BE49-F238E27FC236}">
                    <a16:creationId xmlns:a16="http://schemas.microsoft.com/office/drawing/2014/main" xmlns="" id="{769C5861-E4E8-4C08-A584-94AA37B1F715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5120000" flipH="1">
                <a:off x="5748457" y="4947772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9" name="Straight Connector 778">
                <a:extLst>
                  <a:ext uri="{FF2B5EF4-FFF2-40B4-BE49-F238E27FC236}">
                    <a16:creationId xmlns:a16="http://schemas.microsoft.com/office/drawing/2014/main" xmlns="" id="{F92E22AE-0811-4577-AA13-B7F5636F59B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4940000" flipH="1">
                <a:off x="5792089" y="5076885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0" name="Straight Connector 779">
                <a:extLst>
                  <a:ext uri="{FF2B5EF4-FFF2-40B4-BE49-F238E27FC236}">
                    <a16:creationId xmlns:a16="http://schemas.microsoft.com/office/drawing/2014/main" xmlns="" id="{DACB39E0-25C6-486D-85A5-FB67FA40AC7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4820000" flipH="1">
                <a:off x="5847437" y="5210485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1" name="Straight Connector 780">
                <a:extLst>
                  <a:ext uri="{FF2B5EF4-FFF2-40B4-BE49-F238E27FC236}">
                    <a16:creationId xmlns:a16="http://schemas.microsoft.com/office/drawing/2014/main" xmlns="" id="{8996AA2F-EDC0-4A25-A87C-F3899790096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4700000" flipH="1">
                <a:off x="5900407" y="5341724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2" name="Straight Connector 781">
                <a:extLst>
                  <a:ext uri="{FF2B5EF4-FFF2-40B4-BE49-F238E27FC236}">
                    <a16:creationId xmlns:a16="http://schemas.microsoft.com/office/drawing/2014/main" xmlns="" id="{B1B829D2-BB4C-400A-B4C4-1FBDB97B6E3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4580000" flipH="1">
                <a:off x="5955761" y="5473693"/>
                <a:ext cx="3393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84" name="Group 783">
            <a:extLst>
              <a:ext uri="{FF2B5EF4-FFF2-40B4-BE49-F238E27FC236}">
                <a16:creationId xmlns:a16="http://schemas.microsoft.com/office/drawing/2014/main" xmlns="" id="{AEB1C1D6-0E65-4622-A4D5-393D73B397A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8591089" y="40090"/>
            <a:ext cx="1139692" cy="4028867"/>
            <a:chOff x="8591089" y="40090"/>
            <a:chExt cx="1139692" cy="4028867"/>
          </a:xfrm>
        </p:grpSpPr>
        <p:sp>
          <p:nvSpPr>
            <p:cNvPr id="785" name="Freeform 435">
              <a:extLst>
                <a:ext uri="{FF2B5EF4-FFF2-40B4-BE49-F238E27FC236}">
                  <a16:creationId xmlns:a16="http://schemas.microsoft.com/office/drawing/2014/main" xmlns="" id="{8F0B0269-5E47-42B2-8748-B3D08D86C93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20273242">
              <a:off x="8591089" y="40090"/>
              <a:ext cx="1051990" cy="4028867"/>
            </a:xfrm>
            <a:custGeom>
              <a:gdLst>
                <a:gd name="connsiteX0" fmla="*/ 1026114 w 1051990"/>
                <a:gd name="connsiteY0" fmla="*/ 0 h 4028867"/>
                <a:gd name="connsiteX1" fmla="*/ 1051990 w 1051990"/>
                <a:gd name="connsiteY1" fmla="*/ 10514 h 4028867"/>
                <a:gd name="connsiteX2" fmla="*/ 947223 w 1051990"/>
                <a:gd name="connsiteY2" fmla="*/ 105732 h 4028867"/>
                <a:gd name="connsiteX3" fmla="*/ 25213 w 1051990"/>
                <a:gd name="connsiteY3" fmla="*/ 2331661 h 4028867"/>
                <a:gd name="connsiteX4" fmla="*/ 480951 w 1051990"/>
                <a:gd name="connsiteY4" fmla="*/ 3963982 h 4028867"/>
                <a:gd name="connsiteX5" fmla="*/ 514062 w 1051990"/>
                <a:gd name="connsiteY5" fmla="*/ 4015630 h 4028867"/>
                <a:gd name="connsiteX6" fmla="*/ 492604 w 1051990"/>
                <a:gd name="connsiteY6" fmla="*/ 4028867 h 4028867"/>
                <a:gd name="connsiteX7" fmla="*/ 459388 w 1051990"/>
                <a:gd name="connsiteY7" fmla="*/ 3977055 h 4028867"/>
                <a:gd name="connsiteX8" fmla="*/ 0 w 1051990"/>
                <a:gd name="connsiteY8" fmla="*/ 2331661 h 4028867"/>
                <a:gd name="connsiteX9" fmla="*/ 929395 w 1051990"/>
                <a:gd name="connsiteY9" fmla="*/ 87904 h 4028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1990" h="4028866">
                  <a:moveTo>
                    <a:pt x="1026114" y="0"/>
                  </a:moveTo>
                  <a:lnTo>
                    <a:pt x="1051990" y="10514"/>
                  </a:lnTo>
                  <a:lnTo>
                    <a:pt x="947223" y="105732"/>
                  </a:lnTo>
                  <a:cubicBezTo>
                    <a:pt x="377558" y="675396"/>
                    <a:pt x="25213" y="1462381"/>
                    <a:pt x="25213" y="2331661"/>
                  </a:cubicBezTo>
                  <a:cubicBezTo>
                    <a:pt x="25212" y="2929290"/>
                    <a:pt x="191751" y="3488023"/>
                    <a:pt x="480951" y="3963982"/>
                  </a:cubicBezTo>
                  <a:lnTo>
                    <a:pt x="514062" y="4015630"/>
                  </a:lnTo>
                  <a:lnTo>
                    <a:pt x="492604" y="4028867"/>
                  </a:lnTo>
                  <a:lnTo>
                    <a:pt x="459388" y="3977055"/>
                  </a:lnTo>
                  <a:cubicBezTo>
                    <a:pt x="167872" y="3497285"/>
                    <a:pt x="0" y="2934077"/>
                    <a:pt x="0" y="2331661"/>
                  </a:cubicBezTo>
                  <a:cubicBezTo>
                    <a:pt x="0" y="1455419"/>
                    <a:pt x="355167" y="662131"/>
                    <a:pt x="929395" y="87904"/>
                  </a:cubicBezTo>
                  <a:close/>
                </a:path>
              </a:pathLst>
            </a:custGeom>
            <a:solidFill>
              <a:srgbClr val="FFFFFF">
                <a:alpha val="4196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786" name="Group 785">
              <a:extLst>
                <a:ext uri="{FF2B5EF4-FFF2-40B4-BE49-F238E27FC236}">
                  <a16:creationId xmlns:a16="http://schemas.microsoft.com/office/drawing/2014/main" xmlns="" id="{4F8EC3A7-71C8-4492-A948-E96271A7D6F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GrpSpPr>
          <p:grpSpPr>
            <a:xfrm>
              <a:off x="8705463" y="53848"/>
              <a:ext cx="1025318" cy="3523101"/>
              <a:chOff x="8705463" y="53848"/>
              <a:chExt cx="1025318" cy="3523101"/>
            </a:xfrm>
          </p:grpSpPr>
          <p:cxnSp>
            <p:nvCxnSpPr>
              <p:cNvPr id="787" name="Straight Connector 786">
                <a:extLst>
                  <a:ext uri="{FF2B5EF4-FFF2-40B4-BE49-F238E27FC236}">
                    <a16:creationId xmlns:a16="http://schemas.microsoft.com/office/drawing/2014/main" xmlns="" id="{CB12C727-45C3-4899-9881-69ED4E8A277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7693242" flipH="1">
                <a:off x="9082948" y="-18933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8" name="Straight Connector 787">
                <a:extLst>
                  <a:ext uri="{FF2B5EF4-FFF2-40B4-BE49-F238E27FC236}">
                    <a16:creationId xmlns:a16="http://schemas.microsoft.com/office/drawing/2014/main" xmlns="" id="{BC879399-9859-47DA-A906-6DBD4DEEF255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7573242" flipH="1">
                <a:off x="9039111" y="83687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9" name="Straight Connector 788">
                <a:extLst>
                  <a:ext uri="{FF2B5EF4-FFF2-40B4-BE49-F238E27FC236}">
                    <a16:creationId xmlns:a16="http://schemas.microsoft.com/office/drawing/2014/main" xmlns="" id="{09C9659A-1759-4860-94DC-D1CF02A7B94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7393242" flipH="1">
                <a:off x="8990567" y="188040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0" name="Straight Connector 789">
                <a:extLst>
                  <a:ext uri="{FF2B5EF4-FFF2-40B4-BE49-F238E27FC236}">
                    <a16:creationId xmlns:a16="http://schemas.microsoft.com/office/drawing/2014/main" xmlns="" id="{10C76547-B070-4F64-BEC8-BEFBF03D5B2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7273242" flipH="1">
                <a:off x="8947236" y="291311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1" name="Straight Connector 790">
                <a:extLst>
                  <a:ext uri="{FF2B5EF4-FFF2-40B4-BE49-F238E27FC236}">
                    <a16:creationId xmlns:a16="http://schemas.microsoft.com/office/drawing/2014/main" xmlns="" id="{A4E6801B-5BD1-449E-9134-6B687673C65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7153242" flipH="1">
                <a:off x="8914176" y="404821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2" name="Straight Connector 791">
                <a:extLst>
                  <a:ext uri="{FF2B5EF4-FFF2-40B4-BE49-F238E27FC236}">
                    <a16:creationId xmlns:a16="http://schemas.microsoft.com/office/drawing/2014/main" xmlns="" id="{A1E568C2-8448-4FA5-A216-0669A959DB3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7033242" flipH="1">
                <a:off x="8880490" y="513759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3" name="Straight Connector 792">
                <a:extLst>
                  <a:ext uri="{FF2B5EF4-FFF2-40B4-BE49-F238E27FC236}">
                    <a16:creationId xmlns:a16="http://schemas.microsoft.com/office/drawing/2014/main" xmlns="" id="{152C1A8F-2D2F-4AF3-9399-EB3611EB2F9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6853242" flipH="1">
                <a:off x="8854810" y="620270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4" name="Straight Connector 793">
                <a:extLst>
                  <a:ext uri="{FF2B5EF4-FFF2-40B4-BE49-F238E27FC236}">
                    <a16:creationId xmlns:a16="http://schemas.microsoft.com/office/drawing/2014/main" xmlns="" id="{2B8813C4-A851-495E-B914-7DAD5286CDE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6733242" flipH="1">
                <a:off x="8832959" y="733704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5" name="Straight Connector 794">
                <a:extLst>
                  <a:ext uri="{FF2B5EF4-FFF2-40B4-BE49-F238E27FC236}">
                    <a16:creationId xmlns:a16="http://schemas.microsoft.com/office/drawing/2014/main" xmlns="" id="{96A11785-5A81-4C38-B731-6BA65A48CF87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6613242" flipH="1">
                <a:off x="8811109" y="847137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6" name="Straight Connector 795">
                <a:extLst>
                  <a:ext uri="{FF2B5EF4-FFF2-40B4-BE49-F238E27FC236}">
                    <a16:creationId xmlns:a16="http://schemas.microsoft.com/office/drawing/2014/main" xmlns="" id="{9575197C-AF10-4DC7-87EC-D73F7F459738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6493242" flipH="1">
                <a:off x="8801231" y="959255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7" name="Straight Connector 796">
                <a:extLst>
                  <a:ext uri="{FF2B5EF4-FFF2-40B4-BE49-F238E27FC236}">
                    <a16:creationId xmlns:a16="http://schemas.microsoft.com/office/drawing/2014/main" xmlns="" id="{F288669B-8936-411A-8417-689736FEB61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6313242" flipH="1">
                <a:off x="8790092" y="1070354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8" name="Straight Connector 797">
                <a:extLst>
                  <a:ext uri="{FF2B5EF4-FFF2-40B4-BE49-F238E27FC236}">
                    <a16:creationId xmlns:a16="http://schemas.microsoft.com/office/drawing/2014/main" xmlns="" id="{CE18ED0B-14B5-4646-9F76-10ED1F10CD22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6193242" flipH="1">
                <a:off x="8778727" y="1185598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9" name="Straight Connector 798">
                <a:extLst>
                  <a:ext uri="{FF2B5EF4-FFF2-40B4-BE49-F238E27FC236}">
                    <a16:creationId xmlns:a16="http://schemas.microsoft.com/office/drawing/2014/main" xmlns="" id="{2CACE36E-7999-464F-AF18-499B74912AA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6073242" flipH="1">
                <a:off x="8778244" y="1299806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0" name="Straight Connector 799">
                <a:extLst>
                  <a:ext uri="{FF2B5EF4-FFF2-40B4-BE49-F238E27FC236}">
                    <a16:creationId xmlns:a16="http://schemas.microsoft.com/office/drawing/2014/main" xmlns="" id="{FE32A79E-F275-494E-BF7D-366273BF361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5953242" flipH="1">
                <a:off x="8780794" y="1415298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1" name="Straight Connector 800">
                <a:extLst>
                  <a:ext uri="{FF2B5EF4-FFF2-40B4-BE49-F238E27FC236}">
                    <a16:creationId xmlns:a16="http://schemas.microsoft.com/office/drawing/2014/main" xmlns="" id="{5FB82425-6AF7-4F51-B9ED-616D0731D5A5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5773242" flipH="1">
                <a:off x="8795106" y="1525750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2" name="Straight Connector 801">
                <a:extLst>
                  <a:ext uri="{FF2B5EF4-FFF2-40B4-BE49-F238E27FC236}">
                    <a16:creationId xmlns:a16="http://schemas.microsoft.com/office/drawing/2014/main" xmlns="" id="{6B108817-61D4-4148-BDA6-7B8815C1D9F2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5653242" flipH="1">
                <a:off x="8808355" y="1638717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3" name="Straight Connector 802">
                <a:extLst>
                  <a:ext uri="{FF2B5EF4-FFF2-40B4-BE49-F238E27FC236}">
                    <a16:creationId xmlns:a16="http://schemas.microsoft.com/office/drawing/2014/main" xmlns="" id="{49197DE7-0A55-4F23-8E08-B1B007F09797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5533242" flipH="1">
                <a:off x="8823190" y="1752483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4" name="Straight Connector 803">
                <a:extLst>
                  <a:ext uri="{FF2B5EF4-FFF2-40B4-BE49-F238E27FC236}">
                    <a16:creationId xmlns:a16="http://schemas.microsoft.com/office/drawing/2014/main" xmlns="" id="{EC06078C-0E6D-40BB-A616-693FE32E45B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5413242" flipH="1">
                <a:off x="8839215" y="1865530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5" name="Straight Connector 804">
                <a:extLst>
                  <a:ext uri="{FF2B5EF4-FFF2-40B4-BE49-F238E27FC236}">
                    <a16:creationId xmlns:a16="http://schemas.microsoft.com/office/drawing/2014/main" xmlns="" id="{DAB7721E-7A3E-414E-9092-EB20271BE99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5233242" flipH="1">
                <a:off x="8865450" y="1976338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6" name="Straight Connector 805">
                <a:extLst>
                  <a:ext uri="{FF2B5EF4-FFF2-40B4-BE49-F238E27FC236}">
                    <a16:creationId xmlns:a16="http://schemas.microsoft.com/office/drawing/2014/main" xmlns="" id="{35C7249C-C793-4CD9-9DDE-5DE9B2A7716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5113242" flipH="1">
                <a:off x="8894820" y="2087286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7" name="Straight Connector 806">
                <a:extLst>
                  <a:ext uri="{FF2B5EF4-FFF2-40B4-BE49-F238E27FC236}">
                    <a16:creationId xmlns:a16="http://schemas.microsoft.com/office/drawing/2014/main" xmlns="" id="{58DF4730-402B-40B0-ACE5-AE777CEDFC35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4993242" flipH="1">
                <a:off x="8929116" y="2193455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8" name="Straight Connector 807">
                <a:extLst>
                  <a:ext uri="{FF2B5EF4-FFF2-40B4-BE49-F238E27FC236}">
                    <a16:creationId xmlns:a16="http://schemas.microsoft.com/office/drawing/2014/main" xmlns="" id="{6C6829AC-DF8A-4623-8C08-AB4DBB8D035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4873242" flipH="1">
                <a:off x="8969097" y="2302864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9" name="Straight Connector 808">
                <a:extLst>
                  <a:ext uri="{FF2B5EF4-FFF2-40B4-BE49-F238E27FC236}">
                    <a16:creationId xmlns:a16="http://schemas.microsoft.com/office/drawing/2014/main" xmlns="" id="{70BCB273-B75E-4FBD-965C-54E2DFEC91A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4693242" flipH="1">
                <a:off x="9009856" y="2409163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0" name="Straight Connector 809">
                <a:extLst>
                  <a:ext uri="{FF2B5EF4-FFF2-40B4-BE49-F238E27FC236}">
                    <a16:creationId xmlns:a16="http://schemas.microsoft.com/office/drawing/2014/main" xmlns="" id="{0695DA63-646F-4E57-82F4-F1B35C2FE40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4573242" flipH="1">
                <a:off x="9050614" y="2515462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1" name="Straight Connector 810">
                <a:extLst>
                  <a:ext uri="{FF2B5EF4-FFF2-40B4-BE49-F238E27FC236}">
                    <a16:creationId xmlns:a16="http://schemas.microsoft.com/office/drawing/2014/main" xmlns="" id="{7D9609E0-655F-44B2-9A7E-40EBC5E63E1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4453242" flipH="1">
                <a:off x="9106635" y="2613624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2" name="Straight Connector 811">
                <a:extLst>
                  <a:ext uri="{FF2B5EF4-FFF2-40B4-BE49-F238E27FC236}">
                    <a16:creationId xmlns:a16="http://schemas.microsoft.com/office/drawing/2014/main" xmlns="" id="{0F5A12B1-A906-47E4-B512-426D9B36B53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4333242" flipH="1">
                <a:off x="9162656" y="2711786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3" name="Straight Connector 812">
                <a:extLst>
                  <a:ext uri="{FF2B5EF4-FFF2-40B4-BE49-F238E27FC236}">
                    <a16:creationId xmlns:a16="http://schemas.microsoft.com/office/drawing/2014/main" xmlns="" id="{2DFAC3CF-9627-471E-BFE7-DD2DCC39FD2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4153242" flipH="1">
                <a:off x="9215782" y="2816277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4" name="Straight Connector 813">
                <a:extLst>
                  <a:ext uri="{FF2B5EF4-FFF2-40B4-BE49-F238E27FC236}">
                    <a16:creationId xmlns:a16="http://schemas.microsoft.com/office/drawing/2014/main" xmlns="" id="{BFAEBB74-1690-46D8-88A9-6E32CB29243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4033242" flipH="1">
                <a:off x="9279250" y="2908648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5" name="Straight Connector 814">
                <a:extLst>
                  <a:ext uri="{FF2B5EF4-FFF2-40B4-BE49-F238E27FC236}">
                    <a16:creationId xmlns:a16="http://schemas.microsoft.com/office/drawing/2014/main" xmlns="" id="{34FB41D8-7DEE-46B5-9264-9C243AD494E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3913242" flipH="1">
                <a:off x="9343444" y="3002809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6" name="Straight Connector 815">
                <a:extLst>
                  <a:ext uri="{FF2B5EF4-FFF2-40B4-BE49-F238E27FC236}">
                    <a16:creationId xmlns:a16="http://schemas.microsoft.com/office/drawing/2014/main" xmlns="" id="{492B03A7-9340-4043-81A9-684988F3672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3793242" flipH="1">
                <a:off x="9411943" y="3097305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7" name="Straight Connector 816">
                <a:extLst>
                  <a:ext uri="{FF2B5EF4-FFF2-40B4-BE49-F238E27FC236}">
                    <a16:creationId xmlns:a16="http://schemas.microsoft.com/office/drawing/2014/main" xmlns="" id="{84B1507A-A11D-4A38-8163-0C859507B27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3613242" flipH="1">
                <a:off x="9484143" y="3181008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8" name="Straight Connector 817">
                <a:extLst>
                  <a:ext uri="{FF2B5EF4-FFF2-40B4-BE49-F238E27FC236}">
                    <a16:creationId xmlns:a16="http://schemas.microsoft.com/office/drawing/2014/main" xmlns="" id="{25293184-4AF0-4088-816E-185F172A546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3493242" flipH="1">
                <a:off x="9566519" y="3264501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9" name="Straight Connector 818">
                <a:extLst>
                  <a:ext uri="{FF2B5EF4-FFF2-40B4-BE49-F238E27FC236}">
                    <a16:creationId xmlns:a16="http://schemas.microsoft.com/office/drawing/2014/main" xmlns="" id="{A2675846-D213-41A4-846D-230E9A419978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3373242" flipH="1">
                <a:off x="9646380" y="3346932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0" name="Straight Connector 819">
                <a:extLst>
                  <a:ext uri="{FF2B5EF4-FFF2-40B4-BE49-F238E27FC236}">
                    <a16:creationId xmlns:a16="http://schemas.microsoft.com/office/drawing/2014/main" xmlns="" id="{E14682B6-77B2-4A3A-984F-A463269FC86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3253242" flipH="1">
                <a:off x="9728029" y="3428636"/>
                <a:ext cx="2752" cy="148313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22" name="Group 821">
            <a:extLst>
              <a:ext uri="{FF2B5EF4-FFF2-40B4-BE49-F238E27FC236}">
                <a16:creationId xmlns:a16="http://schemas.microsoft.com/office/drawing/2014/main" xmlns="" id="{D4DB6086-E2C5-44C8-997F-B4DF964F99C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 rot="13632934">
            <a:off x="4374451" y="372150"/>
            <a:ext cx="3775939" cy="3281485"/>
            <a:chOff x="5281603" y="104899"/>
            <a:chExt cx="6910397" cy="6005491"/>
          </a:xfrm>
        </p:grpSpPr>
        <p:sp>
          <p:nvSpPr>
            <p:cNvPr id="823" name="Freeform 472">
              <a:extLst>
                <a:ext uri="{FF2B5EF4-FFF2-40B4-BE49-F238E27FC236}">
                  <a16:creationId xmlns:a16="http://schemas.microsoft.com/office/drawing/2014/main" xmlns="" id="{52D6084D-B8D2-4126-8105-3278854A23F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5281603" y="104899"/>
              <a:ext cx="6896713" cy="6005491"/>
            </a:xfrm>
            <a:custGeom>
              <a:gdLst>
                <a:gd name="connsiteX0" fmla="*/ 3912717 w 6896713"/>
                <a:gd name="connsiteY0" fmla="*/ 0 h 6005491"/>
                <a:gd name="connsiteX1" fmla="*/ 6679426 w 6896713"/>
                <a:gd name="connsiteY1" fmla="*/ 1146008 h 6005491"/>
                <a:gd name="connsiteX2" fmla="*/ 6896713 w 6896713"/>
                <a:gd name="connsiteY2" fmla="*/ 1385085 h 6005491"/>
                <a:gd name="connsiteX3" fmla="*/ 6896713 w 6896713"/>
                <a:gd name="connsiteY3" fmla="*/ 1431256 h 6005491"/>
                <a:gd name="connsiteX4" fmla="*/ 6657442 w 6896713"/>
                <a:gd name="connsiteY4" fmla="*/ 1167992 h 6005491"/>
                <a:gd name="connsiteX5" fmla="*/ 3912717 w 6896713"/>
                <a:gd name="connsiteY5" fmla="*/ 31089 h 6005491"/>
                <a:gd name="connsiteX6" fmla="*/ 31089 w 6896713"/>
                <a:gd name="connsiteY6" fmla="*/ 3912717 h 6005491"/>
                <a:gd name="connsiteX7" fmla="*/ 593046 w 6896713"/>
                <a:gd name="connsiteY7" fmla="*/ 5925483 h 6005491"/>
                <a:gd name="connsiteX8" fmla="*/ 633874 w 6896713"/>
                <a:gd name="connsiteY8" fmla="*/ 5989169 h 6005491"/>
                <a:gd name="connsiteX9" fmla="*/ 607415 w 6896713"/>
                <a:gd name="connsiteY9" fmla="*/ 6005491 h 6005491"/>
                <a:gd name="connsiteX10" fmla="*/ 566458 w 6896713"/>
                <a:gd name="connsiteY10" fmla="*/ 5941603 h 6005491"/>
                <a:gd name="connsiteX11" fmla="*/ 0 w 6896713"/>
                <a:gd name="connsiteY11" fmla="*/ 3912717 h 6005491"/>
                <a:gd name="connsiteX12" fmla="*/ 3912717 w 6896713"/>
                <a:gd name="connsiteY12" fmla="*/ 0 h 600549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96713" h="6005491">
                  <a:moveTo>
                    <a:pt x="3912717" y="0"/>
                  </a:moveTo>
                  <a:cubicBezTo>
                    <a:pt x="4993184" y="0"/>
                    <a:pt x="5971363" y="437946"/>
                    <a:pt x="6679426" y="1146008"/>
                  </a:cubicBezTo>
                  <a:lnTo>
                    <a:pt x="6896713" y="1385085"/>
                  </a:lnTo>
                  <a:lnTo>
                    <a:pt x="6896713" y="1431256"/>
                  </a:lnTo>
                  <a:lnTo>
                    <a:pt x="6657442" y="1167992"/>
                  </a:lnTo>
                  <a:cubicBezTo>
                    <a:pt x="5955006" y="465555"/>
                    <a:pt x="4984599" y="31089"/>
                    <a:pt x="3912717" y="31089"/>
                  </a:cubicBezTo>
                  <a:cubicBezTo>
                    <a:pt x="1768953" y="31089"/>
                    <a:pt x="31089" y="1768953"/>
                    <a:pt x="31089" y="3912717"/>
                  </a:cubicBezTo>
                  <a:cubicBezTo>
                    <a:pt x="31089" y="4649636"/>
                    <a:pt x="236442" y="5338592"/>
                    <a:pt x="593046" y="5925483"/>
                  </a:cubicBezTo>
                  <a:lnTo>
                    <a:pt x="633874" y="5989169"/>
                  </a:lnTo>
                  <a:lnTo>
                    <a:pt x="607415" y="6005491"/>
                  </a:lnTo>
                  <a:lnTo>
                    <a:pt x="566458" y="5941603"/>
                  </a:lnTo>
                  <a:cubicBezTo>
                    <a:pt x="206998" y="5350013"/>
                    <a:pt x="0" y="4655538"/>
                    <a:pt x="0" y="3912717"/>
                  </a:cubicBezTo>
                  <a:cubicBezTo>
                    <a:pt x="0" y="1751783"/>
                    <a:pt x="1751783" y="0"/>
                    <a:pt x="3912717" y="0"/>
                  </a:cubicBezTo>
                  <a:close/>
                </a:path>
              </a:pathLst>
            </a:custGeom>
            <a:solidFill>
              <a:srgbClr val="FFFFFF">
                <a:alpha val="4196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24" name="Group 823">
              <a:extLst>
                <a:ext uri="{FF2B5EF4-FFF2-40B4-BE49-F238E27FC236}">
                  <a16:creationId xmlns:a16="http://schemas.microsoft.com/office/drawing/2014/main" xmlns="" id="{370C8A93-37F7-4F97-8135-15D73B28570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GrpSpPr>
          <p:grpSpPr>
            <a:xfrm>
              <a:off x="5516018" y="331504"/>
              <a:ext cx="6675982" cy="5235326"/>
              <a:chOff x="5516018" y="331504"/>
              <a:chExt cx="6675982" cy="5235326"/>
            </a:xfrm>
          </p:grpSpPr>
          <p:cxnSp>
            <p:nvCxnSpPr>
              <p:cNvPr id="825" name="Straight Connector 824">
                <a:extLst>
                  <a:ext uri="{FF2B5EF4-FFF2-40B4-BE49-F238E27FC236}">
                    <a16:creationId xmlns:a16="http://schemas.microsoft.com/office/drawing/2014/main" xmlns="" id="{43C984B3-233F-478C-B4D6-816E60A8484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flipH="1">
                <a:off x="9266830" y="3315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6" name="Straight Connector 825">
                <a:extLst>
                  <a:ext uri="{FF2B5EF4-FFF2-40B4-BE49-F238E27FC236}">
                    <a16:creationId xmlns:a16="http://schemas.microsoft.com/office/drawing/2014/main" xmlns="" id="{2C7CA10A-A373-485C-8C08-FED590CD78F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20000" flipH="1">
                <a:off x="9408861" y="3383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7" name="Straight Connector 826">
                <a:extLst>
                  <a:ext uri="{FF2B5EF4-FFF2-40B4-BE49-F238E27FC236}">
                    <a16:creationId xmlns:a16="http://schemas.microsoft.com/office/drawing/2014/main" xmlns="" id="{3176DC65-ED65-4CC1-9385-67A510A49AD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40000" flipH="1">
                <a:off x="9551700" y="34763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8" name="Straight Connector 827">
                <a:extLst>
                  <a:ext uri="{FF2B5EF4-FFF2-40B4-BE49-F238E27FC236}">
                    <a16:creationId xmlns:a16="http://schemas.microsoft.com/office/drawing/2014/main" xmlns="" id="{D86112CC-CEB2-4690-B3C6-B887D9DB203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360000" flipH="1">
                <a:off x="9688748" y="36808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9" name="Straight Connector 828">
                <a:extLst>
                  <a:ext uri="{FF2B5EF4-FFF2-40B4-BE49-F238E27FC236}">
                    <a16:creationId xmlns:a16="http://schemas.microsoft.com/office/drawing/2014/main" xmlns="" id="{9486CF3F-6C58-4E66-AABD-FCE5FDBEE1C2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540000" flipH="1">
                <a:off x="9824866" y="38922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0" name="Straight Connector 829">
                <a:extLst>
                  <a:ext uri="{FF2B5EF4-FFF2-40B4-BE49-F238E27FC236}">
                    <a16:creationId xmlns:a16="http://schemas.microsoft.com/office/drawing/2014/main" xmlns="" id="{FEE6C3E4-ABF3-48E7-9BEF-6B9F24B8638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660000" flipH="1">
                <a:off x="9966867" y="41754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1" name="Straight Connector 830">
                <a:extLst>
                  <a:ext uri="{FF2B5EF4-FFF2-40B4-BE49-F238E27FC236}">
                    <a16:creationId xmlns:a16="http://schemas.microsoft.com/office/drawing/2014/main" xmlns="" id="{A362DF61-1523-4B9F-B799-9ECB08143E77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780000" flipH="1">
                <a:off x="10104425" y="4458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2" name="Straight Connector 831">
                <a:extLst>
                  <a:ext uri="{FF2B5EF4-FFF2-40B4-BE49-F238E27FC236}">
                    <a16:creationId xmlns:a16="http://schemas.microsoft.com/office/drawing/2014/main" xmlns="" id="{04A9795A-2957-40C8-9B48-F4DAB77BB97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900000" flipH="1">
                <a:off x="10240513" y="47948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3" name="Straight Connector 832">
                <a:extLst>
                  <a:ext uri="{FF2B5EF4-FFF2-40B4-BE49-F238E27FC236}">
                    <a16:creationId xmlns:a16="http://schemas.microsoft.com/office/drawing/2014/main" xmlns="" id="{FEFC4F03-B3A6-4934-8A5D-78461224814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080000" flipH="1">
                <a:off x="10373882" y="52435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4" name="Straight Connector 833">
                <a:extLst>
                  <a:ext uri="{FF2B5EF4-FFF2-40B4-BE49-F238E27FC236}">
                    <a16:creationId xmlns:a16="http://schemas.microsoft.com/office/drawing/2014/main" xmlns="" id="{04515F2B-6262-4D33-9347-975B490BA4D7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200000" flipH="1">
                <a:off x="10505632" y="570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5" name="Straight Connector 834">
                <a:extLst>
                  <a:ext uri="{FF2B5EF4-FFF2-40B4-BE49-F238E27FC236}">
                    <a16:creationId xmlns:a16="http://schemas.microsoft.com/office/drawing/2014/main" xmlns="" id="{C92DCE23-26DF-4970-9AA6-6D5C8D43895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320000" flipH="1">
                <a:off x="10637382" y="62134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6" name="Straight Connector 835">
                <a:extLst>
                  <a:ext uri="{FF2B5EF4-FFF2-40B4-BE49-F238E27FC236}">
                    <a16:creationId xmlns:a16="http://schemas.microsoft.com/office/drawing/2014/main" xmlns="" id="{B5FA3181-C98C-465B-84D6-E28910005A12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440000" flipH="1">
                <a:off x="10760965" y="69043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7" name="Straight Connector 836">
                <a:extLst>
                  <a:ext uri="{FF2B5EF4-FFF2-40B4-BE49-F238E27FC236}">
                    <a16:creationId xmlns:a16="http://schemas.microsoft.com/office/drawing/2014/main" xmlns="" id="{1817CAA4-C432-4775-A103-2DDE6F9AD7B7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620000" flipH="1">
                <a:off x="10888991" y="755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8" name="Straight Connector 837">
                <a:extLst>
                  <a:ext uri="{FF2B5EF4-FFF2-40B4-BE49-F238E27FC236}">
                    <a16:creationId xmlns:a16="http://schemas.microsoft.com/office/drawing/2014/main" xmlns="" id="{1C4FDC1D-2EB8-4CFE-87BA-6246977A6A1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740000" flipH="1">
                <a:off x="11010193" y="81974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9" name="Straight Connector 838">
                <a:extLst>
                  <a:ext uri="{FF2B5EF4-FFF2-40B4-BE49-F238E27FC236}">
                    <a16:creationId xmlns:a16="http://schemas.microsoft.com/office/drawing/2014/main" xmlns="" id="{773D770C-217A-4C82-861B-01F7D66F0A2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860000" flipH="1">
                <a:off x="11129014" y="89566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0" name="Straight Connector 839">
                <a:extLst>
                  <a:ext uri="{FF2B5EF4-FFF2-40B4-BE49-F238E27FC236}">
                    <a16:creationId xmlns:a16="http://schemas.microsoft.com/office/drawing/2014/main" xmlns="" id="{916E80CA-8D69-4A05-8FE3-978694EF91F8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980000" flipH="1">
                <a:off x="11249872" y="968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1" name="Straight Connector 840">
                <a:extLst>
                  <a:ext uri="{FF2B5EF4-FFF2-40B4-BE49-F238E27FC236}">
                    <a16:creationId xmlns:a16="http://schemas.microsoft.com/office/drawing/2014/main" xmlns="" id="{10D1A02D-8D59-4614-BE57-2ADD4716A64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160000" flipH="1">
                <a:off x="11366875" y="10480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2" name="Straight Connector 841">
                <a:extLst>
                  <a:ext uri="{FF2B5EF4-FFF2-40B4-BE49-F238E27FC236}">
                    <a16:creationId xmlns:a16="http://schemas.microsoft.com/office/drawing/2014/main" xmlns="" id="{E98FF5ED-CE29-4136-B97A-A24B0F05F54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280000" flipH="1">
                <a:off x="11474058" y="11315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3" name="Straight Connector 842">
                <a:extLst>
                  <a:ext uri="{FF2B5EF4-FFF2-40B4-BE49-F238E27FC236}">
                    <a16:creationId xmlns:a16="http://schemas.microsoft.com/office/drawing/2014/main" xmlns="" id="{D58F14B1-7D3B-4553-AB98-AF6257B4600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400000" flipH="1">
                <a:off x="11583303" y="122179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4" name="Straight Connector 843">
                <a:extLst>
                  <a:ext uri="{FF2B5EF4-FFF2-40B4-BE49-F238E27FC236}">
                    <a16:creationId xmlns:a16="http://schemas.microsoft.com/office/drawing/2014/main" xmlns="" id="{06F48D93-1218-40F5-8096-56E5BF479BC2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520000" flipH="1">
                <a:off x="11685344" y="132177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5" name="Straight Connector 844">
                <a:extLst>
                  <a:ext uri="{FF2B5EF4-FFF2-40B4-BE49-F238E27FC236}">
                    <a16:creationId xmlns:a16="http://schemas.microsoft.com/office/drawing/2014/main" xmlns="" id="{69B07C3D-837B-42ED-9068-82EB62D8D2D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700000" flipH="1">
                <a:off x="11787704" y="14176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6" name="Straight Connector 845">
                <a:extLst>
                  <a:ext uri="{FF2B5EF4-FFF2-40B4-BE49-F238E27FC236}">
                    <a16:creationId xmlns:a16="http://schemas.microsoft.com/office/drawing/2014/main" xmlns="" id="{B3FC55E1-6658-472B-9FFD-AFA0FB8ED77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820000" flipH="1">
                <a:off x="11880859" y="15179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7" name="Straight Connector 846">
                <a:extLst>
                  <a:ext uri="{FF2B5EF4-FFF2-40B4-BE49-F238E27FC236}">
                    <a16:creationId xmlns:a16="http://schemas.microsoft.com/office/drawing/2014/main" xmlns="" id="{FB9AF5AC-26FD-4F36-9AB9-5F5DC3401AC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940000" flipH="1">
                <a:off x="11969252" y="162743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8" name="Straight Connector 847">
                <a:extLst>
                  <a:ext uri="{FF2B5EF4-FFF2-40B4-BE49-F238E27FC236}">
                    <a16:creationId xmlns:a16="http://schemas.microsoft.com/office/drawing/2014/main" xmlns="" id="{2CBA105D-4C27-4DD1-82B6-24B9C98DD26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3060000" flipH="1">
                <a:off x="12062016" y="173601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9" name="Straight Connector 848">
                <a:extLst>
                  <a:ext uri="{FF2B5EF4-FFF2-40B4-BE49-F238E27FC236}">
                    <a16:creationId xmlns:a16="http://schemas.microsoft.com/office/drawing/2014/main" xmlns="" id="{73584084-293B-42F6-A13F-B1BFF4BDDBC7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flipH="1">
                <a:off x="12074680" y="1910249"/>
                <a:ext cx="117320" cy="82912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0" name="Straight Connector 849">
                <a:extLst>
                  <a:ext uri="{FF2B5EF4-FFF2-40B4-BE49-F238E27FC236}">
                    <a16:creationId xmlns:a16="http://schemas.microsoft.com/office/drawing/2014/main" xmlns="" id="{87F01F2D-75C1-49F5-B9DB-8F339EAF0042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flipH="1">
                <a:off x="12149943" y="2083594"/>
                <a:ext cx="39676" cy="21436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1" name="Straight Connector 850">
                <a:extLst>
                  <a:ext uri="{FF2B5EF4-FFF2-40B4-BE49-F238E27FC236}">
                    <a16:creationId xmlns:a16="http://schemas.microsoft.com/office/drawing/2014/main" xmlns="" id="{C2EF05FF-9695-4224-A3B6-7DFDA2EEC5B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180000" flipH="1">
                <a:off x="9127990" y="33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2" name="Straight Connector 851">
                <a:extLst>
                  <a:ext uri="{FF2B5EF4-FFF2-40B4-BE49-F238E27FC236}">
                    <a16:creationId xmlns:a16="http://schemas.microsoft.com/office/drawing/2014/main" xmlns="" id="{BEAAAF3E-BB77-468E-B991-93B7B7FE661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00000" flipH="1">
                <a:off x="8987576" y="33663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3" name="Straight Connector 852">
                <a:extLst>
                  <a:ext uri="{FF2B5EF4-FFF2-40B4-BE49-F238E27FC236}">
                    <a16:creationId xmlns:a16="http://schemas.microsoft.com/office/drawing/2014/main" xmlns="" id="{84680EBC-58BC-41D1-B7AD-3728DDBD60D5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420000" flipH="1">
                <a:off x="8844859" y="35117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4" name="Straight Connector 853">
                <a:extLst>
                  <a:ext uri="{FF2B5EF4-FFF2-40B4-BE49-F238E27FC236}">
                    <a16:creationId xmlns:a16="http://schemas.microsoft.com/office/drawing/2014/main" xmlns="" id="{2B87FAFB-7FFB-4D00-918E-CE3C5FCB369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40000" flipH="1">
                <a:off x="8706904" y="3657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5" name="Straight Connector 854">
                <a:extLst>
                  <a:ext uri="{FF2B5EF4-FFF2-40B4-BE49-F238E27FC236}">
                    <a16:creationId xmlns:a16="http://schemas.microsoft.com/office/drawing/2014/main" xmlns="" id="{64DD0C5D-AD75-49D2-A14C-EA3AE791583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720000" flipH="1">
                <a:off x="8568008" y="3878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6" name="Straight Connector 855">
                <a:extLst>
                  <a:ext uri="{FF2B5EF4-FFF2-40B4-BE49-F238E27FC236}">
                    <a16:creationId xmlns:a16="http://schemas.microsoft.com/office/drawing/2014/main" xmlns="" id="{BC75CB66-59D6-4695-8E12-37673384A2D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840000" flipH="1">
                <a:off x="8429112" y="4100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7" name="Straight Connector 856">
                <a:extLst>
                  <a:ext uri="{FF2B5EF4-FFF2-40B4-BE49-F238E27FC236}">
                    <a16:creationId xmlns:a16="http://schemas.microsoft.com/office/drawing/2014/main" xmlns="" id="{D34E503C-31A5-4B57-A4AD-BCF66D3FF1A8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960000" flipH="1">
                <a:off x="8294968" y="4462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8" name="Straight Connector 857">
                <a:extLst>
                  <a:ext uri="{FF2B5EF4-FFF2-40B4-BE49-F238E27FC236}">
                    <a16:creationId xmlns:a16="http://schemas.microsoft.com/office/drawing/2014/main" xmlns="" id="{7C56BEA3-10A1-4F5E-BD6C-FECA05A7D3E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1080000" flipH="1">
                <a:off x="8160824" y="48237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9" name="Straight Connector 858">
                <a:extLst>
                  <a:ext uri="{FF2B5EF4-FFF2-40B4-BE49-F238E27FC236}">
                    <a16:creationId xmlns:a16="http://schemas.microsoft.com/office/drawing/2014/main" xmlns="" id="{A3B5ECE6-43C8-406D-B7CB-0A883C53FCA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1260000" flipH="1">
                <a:off x="8027689" y="53184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0" name="Straight Connector 859">
                <a:extLst>
                  <a:ext uri="{FF2B5EF4-FFF2-40B4-BE49-F238E27FC236}">
                    <a16:creationId xmlns:a16="http://schemas.microsoft.com/office/drawing/2014/main" xmlns="" id="{CB842887-DBFC-4DB8-BE48-CE5676A56F8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1380000" flipH="1">
                <a:off x="7894554" y="58132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1" name="Straight Connector 860">
                <a:extLst>
                  <a:ext uri="{FF2B5EF4-FFF2-40B4-BE49-F238E27FC236}">
                    <a16:creationId xmlns:a16="http://schemas.microsoft.com/office/drawing/2014/main" xmlns="" id="{761AA208-F378-4E15-85AD-E5DA36CC357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1500000" flipH="1">
                <a:off x="7761419" y="63079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2" name="Straight Connector 861">
                <a:extLst>
                  <a:ext uri="{FF2B5EF4-FFF2-40B4-BE49-F238E27FC236}">
                    <a16:creationId xmlns:a16="http://schemas.microsoft.com/office/drawing/2014/main" xmlns="" id="{F7C1D268-F6FF-48B2-BE03-9E899566009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1620000" flipH="1">
                <a:off x="7636645" y="6898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3" name="Straight Connector 862">
                <a:extLst>
                  <a:ext uri="{FF2B5EF4-FFF2-40B4-BE49-F238E27FC236}">
                    <a16:creationId xmlns:a16="http://schemas.microsoft.com/office/drawing/2014/main" xmlns="" id="{3C3D4BFE-A81E-42F2-AD8F-D4422C1C502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1800000" flipH="1">
                <a:off x="7511871" y="75119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4" name="Straight Connector 863">
                <a:extLst>
                  <a:ext uri="{FF2B5EF4-FFF2-40B4-BE49-F238E27FC236}">
                    <a16:creationId xmlns:a16="http://schemas.microsoft.com/office/drawing/2014/main" xmlns="" id="{B5BBA168-76FC-4A64-9175-76E63DE814B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1920000" flipH="1">
                <a:off x="7387899" y="81977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5" name="Straight Connector 864">
                <a:extLst>
                  <a:ext uri="{FF2B5EF4-FFF2-40B4-BE49-F238E27FC236}">
                    <a16:creationId xmlns:a16="http://schemas.microsoft.com/office/drawing/2014/main" xmlns="" id="{57AAFE27-E046-45CD-AC49-76643DC0505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2040000" flipH="1">
                <a:off x="7268530" y="8931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6" name="Straight Connector 865">
                <a:extLst>
                  <a:ext uri="{FF2B5EF4-FFF2-40B4-BE49-F238E27FC236}">
                    <a16:creationId xmlns:a16="http://schemas.microsoft.com/office/drawing/2014/main" xmlns="" id="{80978F47-E61B-4DF7-8D83-97C17667E7A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2160000" flipH="1">
                <a:off x="7152030" y="9765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7" name="Straight Connector 866">
                <a:extLst>
                  <a:ext uri="{FF2B5EF4-FFF2-40B4-BE49-F238E27FC236}">
                    <a16:creationId xmlns:a16="http://schemas.microsoft.com/office/drawing/2014/main" xmlns="" id="{2C63C87A-C883-4AEF-89DB-BC6425308AC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2340000" flipH="1">
                <a:off x="7041695" y="10600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8" name="Straight Connector 867">
                <a:extLst>
                  <a:ext uri="{FF2B5EF4-FFF2-40B4-BE49-F238E27FC236}">
                    <a16:creationId xmlns:a16="http://schemas.microsoft.com/office/drawing/2014/main" xmlns="" id="{09DC31C0-D014-43BC-ABBD-8A12C864DC0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2460000" flipH="1">
                <a:off x="6931360" y="114346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9" name="Straight Connector 868">
                <a:extLst>
                  <a:ext uri="{FF2B5EF4-FFF2-40B4-BE49-F238E27FC236}">
                    <a16:creationId xmlns:a16="http://schemas.microsoft.com/office/drawing/2014/main" xmlns="" id="{B4445671-2B75-4DC1-B4D3-EFB34947332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2580000" flipH="1">
                <a:off x="6819070" y="123586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0" name="Straight Connector 869">
                <a:extLst>
                  <a:ext uri="{FF2B5EF4-FFF2-40B4-BE49-F238E27FC236}">
                    <a16:creationId xmlns:a16="http://schemas.microsoft.com/office/drawing/2014/main" xmlns="" id="{7A0F2BB3-5EC9-48FF-B543-FF4A7F60C34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2700000" flipH="1">
                <a:off x="6721359" y="133274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1" name="Straight Connector 870">
                <a:extLst>
                  <a:ext uri="{FF2B5EF4-FFF2-40B4-BE49-F238E27FC236}">
                    <a16:creationId xmlns:a16="http://schemas.microsoft.com/office/drawing/2014/main" xmlns="" id="{70ED6236-7FC1-461D-B5C6-07524882E55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2880000" flipH="1">
                <a:off x="6617467" y="1429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2" name="Straight Connector 871">
                <a:extLst>
                  <a:ext uri="{FF2B5EF4-FFF2-40B4-BE49-F238E27FC236}">
                    <a16:creationId xmlns:a16="http://schemas.microsoft.com/office/drawing/2014/main" xmlns="" id="{67F09C31-58A6-48A3-9A7F-C191BECAD097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000000" flipH="1">
                <a:off x="6520032" y="15272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3" name="Straight Connector 872">
                <a:extLst>
                  <a:ext uri="{FF2B5EF4-FFF2-40B4-BE49-F238E27FC236}">
                    <a16:creationId xmlns:a16="http://schemas.microsoft.com/office/drawing/2014/main" xmlns="" id="{01B27542-B963-4676-BEC8-19D0205E900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120000" flipH="1">
                <a:off x="6429579" y="16416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4" name="Straight Connector 873">
                <a:extLst>
                  <a:ext uri="{FF2B5EF4-FFF2-40B4-BE49-F238E27FC236}">
                    <a16:creationId xmlns:a16="http://schemas.microsoft.com/office/drawing/2014/main" xmlns="" id="{5DA8660C-6FB1-4EB5-9FE3-980C7BCFBD9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240000" flipH="1">
                <a:off x="6340532" y="1750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5" name="Straight Connector 874">
                <a:extLst>
                  <a:ext uri="{FF2B5EF4-FFF2-40B4-BE49-F238E27FC236}">
                    <a16:creationId xmlns:a16="http://schemas.microsoft.com/office/drawing/2014/main" xmlns="" id="{0B548321-7A54-4330-B558-B36E3342468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420000" flipH="1">
                <a:off x="6261757" y="18601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6" name="Straight Connector 875">
                <a:extLst>
                  <a:ext uri="{FF2B5EF4-FFF2-40B4-BE49-F238E27FC236}">
                    <a16:creationId xmlns:a16="http://schemas.microsoft.com/office/drawing/2014/main" xmlns="" id="{2B09DEEB-B8B6-4090-8F20-27D0A0243FF5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540000" flipH="1">
                <a:off x="6184144" y="19796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7" name="Straight Connector 876">
                <a:extLst>
                  <a:ext uri="{FF2B5EF4-FFF2-40B4-BE49-F238E27FC236}">
                    <a16:creationId xmlns:a16="http://schemas.microsoft.com/office/drawing/2014/main" xmlns="" id="{02A7F140-A45A-4E52-97BB-6A5F00281C3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660000" flipH="1">
                <a:off x="6106531" y="20990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8" name="Straight Connector 877">
                <a:extLst>
                  <a:ext uri="{FF2B5EF4-FFF2-40B4-BE49-F238E27FC236}">
                    <a16:creationId xmlns:a16="http://schemas.microsoft.com/office/drawing/2014/main" xmlns="" id="{711ADE4F-E157-41F5-AC0E-48DDFADCD4B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780000" flipH="1">
                <a:off x="6043206" y="222255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9" name="Straight Connector 878">
                <a:extLst>
                  <a:ext uri="{FF2B5EF4-FFF2-40B4-BE49-F238E27FC236}">
                    <a16:creationId xmlns:a16="http://schemas.microsoft.com/office/drawing/2014/main" xmlns="" id="{ADEEA2AC-D4DF-4A19-9CBA-83D93AFD1FF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960000" flipH="1">
                <a:off x="5978913" y="234430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0" name="Straight Connector 879">
                <a:extLst>
                  <a:ext uri="{FF2B5EF4-FFF2-40B4-BE49-F238E27FC236}">
                    <a16:creationId xmlns:a16="http://schemas.microsoft.com/office/drawing/2014/main" xmlns="" id="{88BBFA55-0D07-4946-97C5-DB93A684CFC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4080000" flipH="1">
                <a:off x="5912438" y="24706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1" name="Straight Connector 880">
                <a:extLst>
                  <a:ext uri="{FF2B5EF4-FFF2-40B4-BE49-F238E27FC236}">
                    <a16:creationId xmlns:a16="http://schemas.microsoft.com/office/drawing/2014/main" xmlns="" id="{46F66E5F-5541-4C49-A417-E17453508BF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4200000" flipH="1">
                <a:off x="5858875" y="260092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2" name="Straight Connector 881">
                <a:extLst>
                  <a:ext uri="{FF2B5EF4-FFF2-40B4-BE49-F238E27FC236}">
                    <a16:creationId xmlns:a16="http://schemas.microsoft.com/office/drawing/2014/main" xmlns="" id="{AC5CF534-8173-4F73-9FBD-3EE5D31A542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4320000" flipH="1">
                <a:off x="5808182" y="273404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3" name="Straight Connector 882">
                <a:extLst>
                  <a:ext uri="{FF2B5EF4-FFF2-40B4-BE49-F238E27FC236}">
                    <a16:creationId xmlns:a16="http://schemas.microsoft.com/office/drawing/2014/main" xmlns="" id="{4C007B8E-4AD9-405A-AAD7-E25D609648E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4500000" flipH="1">
                <a:off x="5773263" y="28668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4" name="Straight Connector 883">
                <a:extLst>
                  <a:ext uri="{FF2B5EF4-FFF2-40B4-BE49-F238E27FC236}">
                    <a16:creationId xmlns:a16="http://schemas.microsoft.com/office/drawing/2014/main" xmlns="" id="{C0A106E7-4842-411B-BA2D-BFA71348138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4620000" flipH="1">
                <a:off x="5735963" y="300206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5" name="Straight Connector 884">
                <a:extLst>
                  <a:ext uri="{FF2B5EF4-FFF2-40B4-BE49-F238E27FC236}">
                    <a16:creationId xmlns:a16="http://schemas.microsoft.com/office/drawing/2014/main" xmlns="" id="{BF0AF7C7-BDF9-413B-AD79-D11D0C3FBB6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4740000" flipH="1">
                <a:off x="5700105" y="31389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6" name="Straight Connector 885">
                <a:extLst>
                  <a:ext uri="{FF2B5EF4-FFF2-40B4-BE49-F238E27FC236}">
                    <a16:creationId xmlns:a16="http://schemas.microsoft.com/office/drawing/2014/main" xmlns="" id="{C1E3F3D4-DBC3-4F66-A81C-689EB1E18E8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4860000" flipH="1">
                <a:off x="5665939" y="327548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7" name="Straight Connector 886">
                <a:extLst>
                  <a:ext uri="{FF2B5EF4-FFF2-40B4-BE49-F238E27FC236}">
                    <a16:creationId xmlns:a16="http://schemas.microsoft.com/office/drawing/2014/main" xmlns="" id="{CA85ABBD-8955-4383-B272-802941457EC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040000" flipH="1">
                <a:off x="5644476" y="341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8" name="Straight Connector 887">
                <a:extLst>
                  <a:ext uri="{FF2B5EF4-FFF2-40B4-BE49-F238E27FC236}">
                    <a16:creationId xmlns:a16="http://schemas.microsoft.com/office/drawing/2014/main" xmlns="" id="{10354136-E28B-4627-A758-608A27196F3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160000" flipH="1">
                <a:off x="5626530" y="3554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9" name="Straight Connector 888">
                <a:extLst>
                  <a:ext uri="{FF2B5EF4-FFF2-40B4-BE49-F238E27FC236}">
                    <a16:creationId xmlns:a16="http://schemas.microsoft.com/office/drawing/2014/main" xmlns="" id="{A9234F5A-C499-4A94-93C6-DAC8C65ABF4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280000" flipH="1">
                <a:off x="5616429" y="36918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0" name="Straight Connector 889">
                <a:extLst>
                  <a:ext uri="{FF2B5EF4-FFF2-40B4-BE49-F238E27FC236}">
                    <a16:creationId xmlns:a16="http://schemas.microsoft.com/office/drawing/2014/main" xmlns="" id="{F351F694-067B-4739-B2EF-5033846B8C2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400000" flipH="1">
                <a:off x="5611319" y="38353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1" name="Straight Connector 890">
                <a:extLst>
                  <a:ext uri="{FF2B5EF4-FFF2-40B4-BE49-F238E27FC236}">
                    <a16:creationId xmlns:a16="http://schemas.microsoft.com/office/drawing/2014/main" xmlns="" id="{E462F2D2-EE8B-4BBE-B242-7C4167E8BAC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580000" flipH="1">
                <a:off x="5608540" y="397572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2" name="Straight Connector 891">
                <a:extLst>
                  <a:ext uri="{FF2B5EF4-FFF2-40B4-BE49-F238E27FC236}">
                    <a16:creationId xmlns:a16="http://schemas.microsoft.com/office/drawing/2014/main" xmlns="" id="{E6E6C4D0-0340-404C-972C-A46207B9841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700000" flipH="1">
                <a:off x="5605761" y="41160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3" name="Straight Connector 892">
                <a:extLst>
                  <a:ext uri="{FF2B5EF4-FFF2-40B4-BE49-F238E27FC236}">
                    <a16:creationId xmlns:a16="http://schemas.microsoft.com/office/drawing/2014/main" xmlns="" id="{7E338321-4BC9-4902-BE62-2D649695AD8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820000" flipH="1">
                <a:off x="5624195" y="425421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4" name="Straight Connector 893">
                <a:extLst>
                  <a:ext uri="{FF2B5EF4-FFF2-40B4-BE49-F238E27FC236}">
                    <a16:creationId xmlns:a16="http://schemas.microsoft.com/office/drawing/2014/main" xmlns="" id="{90523178-6303-47A7-8504-B447F781A41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940000" flipH="1">
                <a:off x="5642629" y="43923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5" name="Straight Connector 894">
                <a:extLst>
                  <a:ext uri="{FF2B5EF4-FFF2-40B4-BE49-F238E27FC236}">
                    <a16:creationId xmlns:a16="http://schemas.microsoft.com/office/drawing/2014/main" xmlns="" id="{0DFFEDD8-B34A-4E01-8B4A-9C1DDD5D7737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6120000" flipH="1">
                <a:off x="5654818" y="45363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6" name="Straight Connector 895">
                <a:extLst>
                  <a:ext uri="{FF2B5EF4-FFF2-40B4-BE49-F238E27FC236}">
                    <a16:creationId xmlns:a16="http://schemas.microsoft.com/office/drawing/2014/main" xmlns="" id="{32F03313-3378-4737-9FFA-54989FDDCCD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6240000" flipH="1">
                <a:off x="5684446" y="467136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7" name="Straight Connector 896">
                <a:extLst>
                  <a:ext uri="{FF2B5EF4-FFF2-40B4-BE49-F238E27FC236}">
                    <a16:creationId xmlns:a16="http://schemas.microsoft.com/office/drawing/2014/main" xmlns="" id="{414535F6-5BA6-42A3-83F1-2489A583EAD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6360000" flipH="1">
                <a:off x="5714074" y="48087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8" name="Straight Connector 897">
                <a:extLst>
                  <a:ext uri="{FF2B5EF4-FFF2-40B4-BE49-F238E27FC236}">
                    <a16:creationId xmlns:a16="http://schemas.microsoft.com/office/drawing/2014/main" xmlns="" id="{5CCBD965-0A72-4597-8960-104E0B4B84C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6480000" flipH="1">
                <a:off x="5748464" y="49484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9" name="Straight Connector 898">
                <a:extLst>
                  <a:ext uri="{FF2B5EF4-FFF2-40B4-BE49-F238E27FC236}">
                    <a16:creationId xmlns:a16="http://schemas.microsoft.com/office/drawing/2014/main" xmlns="" id="{38CD687B-30DC-4561-9CF5-6A260BDC2C9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6660000" flipH="1">
                <a:off x="5792091" y="507760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0" name="Straight Connector 899">
                <a:extLst>
                  <a:ext uri="{FF2B5EF4-FFF2-40B4-BE49-F238E27FC236}">
                    <a16:creationId xmlns:a16="http://schemas.microsoft.com/office/drawing/2014/main" xmlns="" id="{23E690B1-82CC-44B1-B715-DC0B5CB3E61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6780000" flipH="1">
                <a:off x="5847441" y="52112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1" name="Straight Connector 900">
                <a:extLst>
                  <a:ext uri="{FF2B5EF4-FFF2-40B4-BE49-F238E27FC236}">
                    <a16:creationId xmlns:a16="http://schemas.microsoft.com/office/drawing/2014/main" xmlns="" id="{B7A1267B-4A65-4786-9F5E-821D82754A3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6900000" flipH="1">
                <a:off x="5900410" y="53424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2" name="Straight Connector 901">
                <a:extLst>
                  <a:ext uri="{FF2B5EF4-FFF2-40B4-BE49-F238E27FC236}">
                    <a16:creationId xmlns:a16="http://schemas.microsoft.com/office/drawing/2014/main" xmlns="" id="{5244EF3A-1B4A-461D-92EA-40CCAF40DD3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7020000" flipH="1">
                <a:off x="5955760" y="547369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" name="Рисунок 4" descr="Изображение выглядит как текст, человек, позирование&#10;&#10;Автоматически созданное описание">
            <a:extLst>
              <a:ext uri="{FF2B5EF4-FFF2-40B4-BE49-F238E27FC236}">
                <a16:creationId xmlns:a16="http://schemas.microsoft.com/office/drawing/2014/main" xmlns="" id="{E67BCD61-A141-EF30-9FD5-A8A2C8FE257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" b="12119"/>
          <a:stretch>
            <a:fillRect/>
          </a:stretch>
        </p:blipFill>
        <p:spPr>
          <a:xfrm>
            <a:off x="-219" y="293834"/>
            <a:ext cx="4091483" cy="5992766"/>
          </a:xfrm>
          <a:custGeom>
            <a:rect l="l" t="t" r="r" b="b"/>
            <a:pathLst>
              <a:path w="4091483" h="5992766">
                <a:moveTo>
                  <a:pt x="1162381" y="781"/>
                </a:moveTo>
                <a:cubicBezTo>
                  <a:pt x="2329452" y="27509"/>
                  <a:pt x="3422973" y="739362"/>
                  <a:pt x="3880041" y="1892923"/>
                </a:cubicBezTo>
                <a:cubicBezTo>
                  <a:pt x="4489466" y="3431003"/>
                  <a:pt x="3736642" y="5171899"/>
                  <a:pt x="2198562" y="5781324"/>
                </a:cubicBezTo>
                <a:cubicBezTo>
                  <a:pt x="1525652" y="6047947"/>
                  <a:pt x="813921" y="6053827"/>
                  <a:pt x="175104" y="5847282"/>
                </a:cubicBezTo>
                <a:lnTo>
                  <a:pt x="0" y="5781284"/>
                </a:lnTo>
                <a:lnTo>
                  <a:pt x="0" y="208610"/>
                </a:lnTo>
                <a:lnTo>
                  <a:pt x="282082" y="112999"/>
                </a:lnTo>
                <a:cubicBezTo>
                  <a:pt x="574248" y="30237"/>
                  <a:pt x="870613" y="-5902"/>
                  <a:pt x="1162381" y="781"/>
                </a:cubicBezTo>
                <a:close/>
              </a:path>
            </a:pathLst>
          </a:custGeom>
        </p:spPr>
      </p:pic>
      <p:pic>
        <p:nvPicPr>
          <p:cNvPr id="5" name="Рисунок 5" descr="Изображение выглядит как строительство, на открытом воздухе, человек, чемодан&#10;&#10;Автоматически созданное описание">
            <a:extLst>
              <a:ext uri="{FF2B5EF4-FFF2-40B4-BE49-F238E27FC236}">
                <a16:creationId xmlns:a16="http://schemas.microsoft.com/office/drawing/2014/main" xmlns="" id="{0C5DDF26-C345-B328-11E9-043E13A1955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070" r="23960" b="-2"/>
          <a:stretch>
            <a:fillRect/>
          </a:stretch>
        </p:blipFill>
        <p:spPr>
          <a:xfrm>
            <a:off x="4591378" y="1"/>
            <a:ext cx="3743179" cy="3343808"/>
          </a:xfrm>
          <a:custGeom>
            <a:rect l="l" t="t" r="r" b="b"/>
            <a:pathLst>
              <a:path w="3743179" h="3343808">
                <a:moveTo>
                  <a:pt x="717059" y="0"/>
                </a:moveTo>
                <a:lnTo>
                  <a:pt x="3026814" y="0"/>
                </a:lnTo>
                <a:lnTo>
                  <a:pt x="3029747" y="2108"/>
                </a:lnTo>
                <a:cubicBezTo>
                  <a:pt x="3841667" y="641741"/>
                  <a:pt x="3981333" y="1818456"/>
                  <a:pt x="3341701" y="2630376"/>
                </a:cubicBezTo>
                <a:cubicBezTo>
                  <a:pt x="2702068" y="3442296"/>
                  <a:pt x="1525353" y="3581962"/>
                  <a:pt x="713433" y="2942330"/>
                </a:cubicBezTo>
                <a:cubicBezTo>
                  <a:pt x="-98487" y="2302697"/>
                  <a:pt x="-238153" y="1125982"/>
                  <a:pt x="401479" y="314062"/>
                </a:cubicBezTo>
                <a:cubicBezTo>
                  <a:pt x="491428" y="199886"/>
                  <a:pt x="591997" y="99004"/>
                  <a:pt x="700680" y="11713"/>
                </a:cubicBezTo>
                <a:close/>
              </a:path>
            </a:pathLst>
          </a:custGeom>
        </p:spPr>
      </p:pic>
      <p:pic>
        <p:nvPicPr>
          <p:cNvPr id="7" name="Рисунок 7" descr="Изображение выглядит как на открытом воздухе, человек, земля&#10;&#10;Автоматически созданное описание">
            <a:extLst>
              <a:ext uri="{FF2B5EF4-FFF2-40B4-BE49-F238E27FC236}">
                <a16:creationId xmlns:a16="http://schemas.microsoft.com/office/drawing/2014/main" xmlns="" id="{1B914D0B-5618-28E3-F548-3CC2F6F1FEB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1226" r="-3" b="17137"/>
          <a:stretch>
            <a:fillRect/>
          </a:stretch>
        </p:blipFill>
        <p:spPr>
          <a:xfrm>
            <a:off x="8935026" y="-1"/>
            <a:ext cx="3256974" cy="4147796"/>
          </a:xfrm>
          <a:custGeom>
            <a:rect l="l" t="t" r="r" b="b"/>
            <a:pathLst>
              <a:path w="3256974" h="4147796">
                <a:moveTo>
                  <a:pt x="363121" y="0"/>
                </a:moveTo>
                <a:lnTo>
                  <a:pt x="3256974" y="0"/>
                </a:lnTo>
                <a:lnTo>
                  <a:pt x="3256974" y="4105401"/>
                </a:lnTo>
                <a:lnTo>
                  <a:pt x="3224373" y="4112046"/>
                </a:lnTo>
                <a:cubicBezTo>
                  <a:pt x="2137480" y="4288566"/>
                  <a:pt x="1003120" y="3804950"/>
                  <a:pt x="399585" y="2804344"/>
                </a:cubicBezTo>
                <a:cubicBezTo>
                  <a:pt x="-120383" y="1942283"/>
                  <a:pt x="-117130" y="910716"/>
                  <a:pt x="317807" y="79446"/>
                </a:cubicBezTo>
                <a:close/>
              </a:path>
            </a:pathLst>
          </a:cu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BC6BE84-20B6-B150-E999-F5FA9BB63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9558" y="4625359"/>
            <a:ext cx="6850604" cy="141285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4000" b="1" err="1">
                <a:latin typeface="Times New Roman"/>
                <a:cs typeface="Times New Roman"/>
              </a:rPr>
              <a:t>Гуманитарные акции </a:t>
            </a:r>
            <a:br>
              <a:rPr lang="en-US" sz="4000" b="1">
                <a:latin typeface="Times New Roman"/>
              </a:rPr>
            </a:br>
            <a:r>
              <a:rPr lang="en-US" sz="4000" b="1">
                <a:latin typeface="Times New Roman"/>
                <a:cs typeface="Times New Roman"/>
              </a:rPr>
              <a:t>«Тепло из дома»</a:t>
            </a:r>
            <a:r>
              <a:rPr lang="ru-RU" sz="4000" b="1">
                <a:latin typeface="Times New Roman"/>
                <a:cs typeface="Times New Roman"/>
              </a:rPr>
              <a:t> для наших бойцов</a:t>
            </a:r>
            <a:endParaRPr lang="ru-RU" b="1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323777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1" name="Picture 180">
            <a:extLst>
              <a:ext uri="{FF2B5EF4-FFF2-40B4-BE49-F238E27FC236}">
                <a16:creationId xmlns:a16="http://schemas.microsoft.com/office/drawing/2014/main" xmlns="" id="{FA4A8332-6151-481A-9DEC-D3D2FA1A2A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AAA1AE3-4F28-CE9E-3563-CCBCB6214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5256" y="4754755"/>
            <a:ext cx="6448038" cy="141285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3200" b="1" err="1">
                <a:latin typeface="Times New Roman"/>
                <a:cs typeface="Times New Roman"/>
              </a:rPr>
              <a:t>Навещали наших бойцов СВО в госпитале </a:t>
            </a:r>
            <a:r>
              <a:rPr lang="ru-RU" sz="3200" b="1" err="1">
                <a:latin typeface="Times New Roman"/>
                <a:cs typeface="Times New Roman"/>
              </a:rPr>
              <a:t>волгограда</a:t>
            </a:r>
            <a:endParaRPr lang="en-US" sz="3200" b="1">
              <a:latin typeface="Times New Roman"/>
              <a:cs typeface="Times New Roman"/>
            </a:endParaRPr>
          </a:p>
        </p:txBody>
      </p:sp>
      <p:grpSp>
        <p:nvGrpSpPr>
          <p:cNvPr id="183" name="Group 182">
            <a:extLst>
              <a:ext uri="{FF2B5EF4-FFF2-40B4-BE49-F238E27FC236}">
                <a16:creationId xmlns:a16="http://schemas.microsoft.com/office/drawing/2014/main" xmlns="" id="{DC1A4634-CF00-456C-BBEC-CEAAAAD069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 rot="11339066">
            <a:off x="6271701" y="-388326"/>
            <a:ext cx="4860947" cy="4224413"/>
            <a:chOff x="5281603" y="104899"/>
            <a:chExt cx="6910397" cy="6005491"/>
          </a:xfrm>
        </p:grpSpPr>
        <p:sp>
          <p:nvSpPr>
            <p:cNvPr id="184" name="Freeform 13">
              <a:extLst>
                <a:ext uri="{FF2B5EF4-FFF2-40B4-BE49-F238E27FC236}">
                  <a16:creationId xmlns:a16="http://schemas.microsoft.com/office/drawing/2014/main" xmlns="" id="{90EFC584-AC34-453E-8A9C-7BEB89F64A2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5281603" y="104899"/>
              <a:ext cx="6896713" cy="6005491"/>
            </a:xfrm>
            <a:custGeom>
              <a:gdLst>
                <a:gd name="connsiteX0" fmla="*/ 3912717 w 6896713"/>
                <a:gd name="connsiteY0" fmla="*/ 0 h 6005491"/>
                <a:gd name="connsiteX1" fmla="*/ 6679426 w 6896713"/>
                <a:gd name="connsiteY1" fmla="*/ 1146008 h 6005491"/>
                <a:gd name="connsiteX2" fmla="*/ 6896713 w 6896713"/>
                <a:gd name="connsiteY2" fmla="*/ 1385085 h 6005491"/>
                <a:gd name="connsiteX3" fmla="*/ 6896713 w 6896713"/>
                <a:gd name="connsiteY3" fmla="*/ 1431256 h 6005491"/>
                <a:gd name="connsiteX4" fmla="*/ 6657442 w 6896713"/>
                <a:gd name="connsiteY4" fmla="*/ 1167992 h 6005491"/>
                <a:gd name="connsiteX5" fmla="*/ 3912717 w 6896713"/>
                <a:gd name="connsiteY5" fmla="*/ 31089 h 6005491"/>
                <a:gd name="connsiteX6" fmla="*/ 31089 w 6896713"/>
                <a:gd name="connsiteY6" fmla="*/ 3912717 h 6005491"/>
                <a:gd name="connsiteX7" fmla="*/ 593046 w 6896713"/>
                <a:gd name="connsiteY7" fmla="*/ 5925483 h 6005491"/>
                <a:gd name="connsiteX8" fmla="*/ 633874 w 6896713"/>
                <a:gd name="connsiteY8" fmla="*/ 5989169 h 6005491"/>
                <a:gd name="connsiteX9" fmla="*/ 607415 w 6896713"/>
                <a:gd name="connsiteY9" fmla="*/ 6005491 h 6005491"/>
                <a:gd name="connsiteX10" fmla="*/ 566458 w 6896713"/>
                <a:gd name="connsiteY10" fmla="*/ 5941603 h 6005491"/>
                <a:gd name="connsiteX11" fmla="*/ 0 w 6896713"/>
                <a:gd name="connsiteY11" fmla="*/ 3912717 h 6005491"/>
                <a:gd name="connsiteX12" fmla="*/ 3912717 w 6896713"/>
                <a:gd name="connsiteY12" fmla="*/ 0 h 600549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96713" h="6005491">
                  <a:moveTo>
                    <a:pt x="3912717" y="0"/>
                  </a:moveTo>
                  <a:cubicBezTo>
                    <a:pt x="4993184" y="0"/>
                    <a:pt x="5971363" y="437946"/>
                    <a:pt x="6679426" y="1146008"/>
                  </a:cubicBezTo>
                  <a:lnTo>
                    <a:pt x="6896713" y="1385085"/>
                  </a:lnTo>
                  <a:lnTo>
                    <a:pt x="6896713" y="1431256"/>
                  </a:lnTo>
                  <a:lnTo>
                    <a:pt x="6657442" y="1167992"/>
                  </a:lnTo>
                  <a:cubicBezTo>
                    <a:pt x="5955006" y="465555"/>
                    <a:pt x="4984599" y="31089"/>
                    <a:pt x="3912717" y="31089"/>
                  </a:cubicBezTo>
                  <a:cubicBezTo>
                    <a:pt x="1768953" y="31089"/>
                    <a:pt x="31089" y="1768953"/>
                    <a:pt x="31089" y="3912717"/>
                  </a:cubicBezTo>
                  <a:cubicBezTo>
                    <a:pt x="31089" y="4649636"/>
                    <a:pt x="236442" y="5338592"/>
                    <a:pt x="593046" y="5925483"/>
                  </a:cubicBezTo>
                  <a:lnTo>
                    <a:pt x="633874" y="5989169"/>
                  </a:lnTo>
                  <a:lnTo>
                    <a:pt x="607415" y="6005491"/>
                  </a:lnTo>
                  <a:lnTo>
                    <a:pt x="566458" y="5941603"/>
                  </a:lnTo>
                  <a:cubicBezTo>
                    <a:pt x="206998" y="5350013"/>
                    <a:pt x="0" y="4655538"/>
                    <a:pt x="0" y="3912717"/>
                  </a:cubicBezTo>
                  <a:cubicBezTo>
                    <a:pt x="0" y="1751783"/>
                    <a:pt x="1751783" y="0"/>
                    <a:pt x="3912717" y="0"/>
                  </a:cubicBezTo>
                  <a:close/>
                </a:path>
              </a:pathLst>
            </a:custGeom>
            <a:solidFill>
              <a:srgbClr val="FFFFFF">
                <a:alpha val="4196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85" name="Group 184">
              <a:extLst>
                <a:ext uri="{FF2B5EF4-FFF2-40B4-BE49-F238E27FC236}">
                  <a16:creationId xmlns:a16="http://schemas.microsoft.com/office/drawing/2014/main" xmlns="" id="{35E9C08F-794C-4E4D-AFF0-0A985895667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GrpSpPr>
          <p:grpSpPr>
            <a:xfrm>
              <a:off x="5516018" y="331504"/>
              <a:ext cx="6675982" cy="5235326"/>
              <a:chOff x="5516018" y="331504"/>
              <a:chExt cx="6675982" cy="5235326"/>
            </a:xfrm>
          </p:grpSpPr>
          <p:cxnSp>
            <p:nvCxnSpPr>
              <p:cNvPr id="186" name="Straight Connector 185">
                <a:extLst>
                  <a:ext uri="{FF2B5EF4-FFF2-40B4-BE49-F238E27FC236}">
                    <a16:creationId xmlns:a16="http://schemas.microsoft.com/office/drawing/2014/main" xmlns="" id="{F1C99F1A-BB7C-49E1-98CF-DE289209155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flipH="1">
                <a:off x="9266830" y="3315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186">
                <a:extLst>
                  <a:ext uri="{FF2B5EF4-FFF2-40B4-BE49-F238E27FC236}">
                    <a16:creationId xmlns:a16="http://schemas.microsoft.com/office/drawing/2014/main" xmlns="" id="{73B542F9-2D05-417C-A7AD-7AFFB7E0B0C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20000" flipH="1">
                <a:off x="9408861" y="3383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187">
                <a:extLst>
                  <a:ext uri="{FF2B5EF4-FFF2-40B4-BE49-F238E27FC236}">
                    <a16:creationId xmlns:a16="http://schemas.microsoft.com/office/drawing/2014/main" xmlns="" id="{6FF1997A-17D4-4819-9FC2-B884E3104458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40000" flipH="1">
                <a:off x="9551700" y="34763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188">
                <a:extLst>
                  <a:ext uri="{FF2B5EF4-FFF2-40B4-BE49-F238E27FC236}">
                    <a16:creationId xmlns:a16="http://schemas.microsoft.com/office/drawing/2014/main" xmlns="" id="{321503FF-7286-464B-8630-3BA09AB8D0D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360000" flipH="1">
                <a:off x="9688748" y="36808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189">
                <a:extLst>
                  <a:ext uri="{FF2B5EF4-FFF2-40B4-BE49-F238E27FC236}">
                    <a16:creationId xmlns:a16="http://schemas.microsoft.com/office/drawing/2014/main" xmlns="" id="{E8A67DC0-D5C3-472C-AEAD-035EED2C690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540000" flipH="1">
                <a:off x="9824866" y="38922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1" name="Straight Connector 190">
                <a:extLst>
                  <a:ext uri="{FF2B5EF4-FFF2-40B4-BE49-F238E27FC236}">
                    <a16:creationId xmlns:a16="http://schemas.microsoft.com/office/drawing/2014/main" xmlns="" id="{5A07BA38-40D5-4536-B326-48FBBFA1035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660000" flipH="1">
                <a:off x="9966867" y="41754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2" name="Straight Connector 191">
                <a:extLst>
                  <a:ext uri="{FF2B5EF4-FFF2-40B4-BE49-F238E27FC236}">
                    <a16:creationId xmlns:a16="http://schemas.microsoft.com/office/drawing/2014/main" xmlns="" id="{96D5E409-3A71-49C0-95CE-D1538BDE0017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780000" flipH="1">
                <a:off x="10104425" y="4458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3" name="Straight Connector 192">
                <a:extLst>
                  <a:ext uri="{FF2B5EF4-FFF2-40B4-BE49-F238E27FC236}">
                    <a16:creationId xmlns:a16="http://schemas.microsoft.com/office/drawing/2014/main" xmlns="" id="{670021DA-07B9-4496-8207-A757FAB41D3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900000" flipH="1">
                <a:off x="10240513" y="47948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4" name="Straight Connector 193">
                <a:extLst>
                  <a:ext uri="{FF2B5EF4-FFF2-40B4-BE49-F238E27FC236}">
                    <a16:creationId xmlns:a16="http://schemas.microsoft.com/office/drawing/2014/main" xmlns="" id="{3B27B1A5-5C41-4BC2-9105-D39F5E0C4E82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080000" flipH="1">
                <a:off x="10373882" y="52435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Straight Connector 194">
                <a:extLst>
                  <a:ext uri="{FF2B5EF4-FFF2-40B4-BE49-F238E27FC236}">
                    <a16:creationId xmlns:a16="http://schemas.microsoft.com/office/drawing/2014/main" xmlns="" id="{D5B4BDD0-9FB4-452D-A638-BFD7F32AAC7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200000" flipH="1">
                <a:off x="10505632" y="570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Straight Connector 195">
                <a:extLst>
                  <a:ext uri="{FF2B5EF4-FFF2-40B4-BE49-F238E27FC236}">
                    <a16:creationId xmlns:a16="http://schemas.microsoft.com/office/drawing/2014/main" xmlns="" id="{CCF1E199-162B-4EAA-B5F7-D9163A1FF5E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320000" flipH="1">
                <a:off x="10637382" y="62134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>
                <a:extLst>
                  <a:ext uri="{FF2B5EF4-FFF2-40B4-BE49-F238E27FC236}">
                    <a16:creationId xmlns:a16="http://schemas.microsoft.com/office/drawing/2014/main" xmlns="" id="{B0AE6598-0863-406C-ADA1-A77503262472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440000" flipH="1">
                <a:off x="10760965" y="69043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Straight Connector 197">
                <a:extLst>
                  <a:ext uri="{FF2B5EF4-FFF2-40B4-BE49-F238E27FC236}">
                    <a16:creationId xmlns:a16="http://schemas.microsoft.com/office/drawing/2014/main" xmlns="" id="{43371116-3488-4DB2-A304-1F3C5928D16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620000" flipH="1">
                <a:off x="10888991" y="755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Straight Connector 198">
                <a:extLst>
                  <a:ext uri="{FF2B5EF4-FFF2-40B4-BE49-F238E27FC236}">
                    <a16:creationId xmlns:a16="http://schemas.microsoft.com/office/drawing/2014/main" xmlns="" id="{A908A675-2DB3-443D-9FD0-66C85E1CE70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740000" flipH="1">
                <a:off x="11010193" y="81974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>
                <a:extLst>
                  <a:ext uri="{FF2B5EF4-FFF2-40B4-BE49-F238E27FC236}">
                    <a16:creationId xmlns:a16="http://schemas.microsoft.com/office/drawing/2014/main" xmlns="" id="{DC278961-7F1D-429D-BEBE-98973C70647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860000" flipH="1">
                <a:off x="11129014" y="89566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1" name="Straight Connector 200">
                <a:extLst>
                  <a:ext uri="{FF2B5EF4-FFF2-40B4-BE49-F238E27FC236}">
                    <a16:creationId xmlns:a16="http://schemas.microsoft.com/office/drawing/2014/main" xmlns="" id="{71ADF9F0-31DE-49C4-924E-888A58F0AC02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980000" flipH="1">
                <a:off x="11249872" y="968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2" name="Straight Connector 201">
                <a:extLst>
                  <a:ext uri="{FF2B5EF4-FFF2-40B4-BE49-F238E27FC236}">
                    <a16:creationId xmlns:a16="http://schemas.microsoft.com/office/drawing/2014/main" xmlns="" id="{46107732-E440-421D-976A-BD8673768F7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160000" flipH="1">
                <a:off x="11366875" y="10480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Straight Connector 202">
                <a:extLst>
                  <a:ext uri="{FF2B5EF4-FFF2-40B4-BE49-F238E27FC236}">
                    <a16:creationId xmlns:a16="http://schemas.microsoft.com/office/drawing/2014/main" xmlns="" id="{D60366E1-EC44-4EFF-A8C6-ECDE627CB962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280000" flipH="1">
                <a:off x="11474058" y="11315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Straight Connector 203">
                <a:extLst>
                  <a:ext uri="{FF2B5EF4-FFF2-40B4-BE49-F238E27FC236}">
                    <a16:creationId xmlns:a16="http://schemas.microsoft.com/office/drawing/2014/main" xmlns="" id="{D9A78416-2D8B-4B20-98C8-1029FD46033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400000" flipH="1">
                <a:off x="11583303" y="122179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Straight Connector 204">
                <a:extLst>
                  <a:ext uri="{FF2B5EF4-FFF2-40B4-BE49-F238E27FC236}">
                    <a16:creationId xmlns:a16="http://schemas.microsoft.com/office/drawing/2014/main" xmlns="" id="{37BE981C-5C80-4E13-9FD8-B35455F759B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520000" flipH="1">
                <a:off x="11685344" y="132177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Straight Connector 205">
                <a:extLst>
                  <a:ext uri="{FF2B5EF4-FFF2-40B4-BE49-F238E27FC236}">
                    <a16:creationId xmlns:a16="http://schemas.microsoft.com/office/drawing/2014/main" xmlns="" id="{18F430D8-931C-4E93-9D8C-1357AD8DB0E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700000" flipH="1">
                <a:off x="11787704" y="14176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7" name="Straight Connector 206">
                <a:extLst>
                  <a:ext uri="{FF2B5EF4-FFF2-40B4-BE49-F238E27FC236}">
                    <a16:creationId xmlns:a16="http://schemas.microsoft.com/office/drawing/2014/main" xmlns="" id="{F4C41E18-8B54-480B-83D8-8176A053910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820000" flipH="1">
                <a:off x="11880859" y="15179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8" name="Straight Connector 207">
                <a:extLst>
                  <a:ext uri="{FF2B5EF4-FFF2-40B4-BE49-F238E27FC236}">
                    <a16:creationId xmlns:a16="http://schemas.microsoft.com/office/drawing/2014/main" xmlns="" id="{AFC2AFA4-1C48-4D20-8B9F-8EEA48F3D67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940000" flipH="1">
                <a:off x="11969252" y="162743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9" name="Straight Connector 208">
                <a:extLst>
                  <a:ext uri="{FF2B5EF4-FFF2-40B4-BE49-F238E27FC236}">
                    <a16:creationId xmlns:a16="http://schemas.microsoft.com/office/drawing/2014/main" xmlns="" id="{1156742D-7511-44F3-BB8C-4F52C41B96C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3060000" flipH="1">
                <a:off x="12062016" y="173601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0" name="Straight Connector 209">
                <a:extLst>
                  <a:ext uri="{FF2B5EF4-FFF2-40B4-BE49-F238E27FC236}">
                    <a16:creationId xmlns:a16="http://schemas.microsoft.com/office/drawing/2014/main" xmlns="" id="{0F5B4A8E-5A92-468F-AFA9-29EE21CAB3A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flipH="1">
                <a:off x="12074680" y="1910249"/>
                <a:ext cx="117320" cy="82912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1" name="Straight Connector 210">
                <a:extLst>
                  <a:ext uri="{FF2B5EF4-FFF2-40B4-BE49-F238E27FC236}">
                    <a16:creationId xmlns:a16="http://schemas.microsoft.com/office/drawing/2014/main" xmlns="" id="{0B1B3F74-161B-4BC9-9E53-04EAF476273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flipH="1">
                <a:off x="12149943" y="2083594"/>
                <a:ext cx="39676" cy="21436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2" name="Straight Connector 211">
                <a:extLst>
                  <a:ext uri="{FF2B5EF4-FFF2-40B4-BE49-F238E27FC236}">
                    <a16:creationId xmlns:a16="http://schemas.microsoft.com/office/drawing/2014/main" xmlns="" id="{DD4E709A-22B5-40DA-96AF-AC16C377B56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180000" flipH="1">
                <a:off x="9127990" y="33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3" name="Straight Connector 212">
                <a:extLst>
                  <a:ext uri="{FF2B5EF4-FFF2-40B4-BE49-F238E27FC236}">
                    <a16:creationId xmlns:a16="http://schemas.microsoft.com/office/drawing/2014/main" xmlns="" id="{7CE75552-806C-4FF6-A5C3-3B8DEA629DC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00000" flipH="1">
                <a:off x="8987576" y="33663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4" name="Straight Connector 213">
                <a:extLst>
                  <a:ext uri="{FF2B5EF4-FFF2-40B4-BE49-F238E27FC236}">
                    <a16:creationId xmlns:a16="http://schemas.microsoft.com/office/drawing/2014/main" xmlns="" id="{71B20381-8B16-4D78-9E15-1D8ED59DDB1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420000" flipH="1">
                <a:off x="8844859" y="35117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5" name="Straight Connector 214">
                <a:extLst>
                  <a:ext uri="{FF2B5EF4-FFF2-40B4-BE49-F238E27FC236}">
                    <a16:creationId xmlns:a16="http://schemas.microsoft.com/office/drawing/2014/main" xmlns="" id="{10C44C95-4178-4E32-BB3A-33475943AF7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40000" flipH="1">
                <a:off x="8706904" y="3657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6" name="Straight Connector 215">
                <a:extLst>
                  <a:ext uri="{FF2B5EF4-FFF2-40B4-BE49-F238E27FC236}">
                    <a16:creationId xmlns:a16="http://schemas.microsoft.com/office/drawing/2014/main" xmlns="" id="{8EE41B3A-EEFE-4CB9-872E-414F7958D55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720000" flipH="1">
                <a:off x="8568008" y="3878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7" name="Straight Connector 216">
                <a:extLst>
                  <a:ext uri="{FF2B5EF4-FFF2-40B4-BE49-F238E27FC236}">
                    <a16:creationId xmlns:a16="http://schemas.microsoft.com/office/drawing/2014/main" xmlns="" id="{52922CEA-12B3-483F-9178-4C62B3CF27A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840000" flipH="1">
                <a:off x="8429112" y="4100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" name="Straight Connector 217">
                <a:extLst>
                  <a:ext uri="{FF2B5EF4-FFF2-40B4-BE49-F238E27FC236}">
                    <a16:creationId xmlns:a16="http://schemas.microsoft.com/office/drawing/2014/main" xmlns="" id="{03F5F6A6-C06F-42AE-9FBD-4B3BCB4ACCC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960000" flipH="1">
                <a:off x="8294968" y="4462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9" name="Straight Connector 218">
                <a:extLst>
                  <a:ext uri="{FF2B5EF4-FFF2-40B4-BE49-F238E27FC236}">
                    <a16:creationId xmlns:a16="http://schemas.microsoft.com/office/drawing/2014/main" xmlns="" id="{661ED679-2530-4361-B95B-B05F1C9415A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1080000" flipH="1">
                <a:off x="8160824" y="48237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0" name="Straight Connector 219">
                <a:extLst>
                  <a:ext uri="{FF2B5EF4-FFF2-40B4-BE49-F238E27FC236}">
                    <a16:creationId xmlns:a16="http://schemas.microsoft.com/office/drawing/2014/main" xmlns="" id="{135C9826-4C9B-4A12-BC07-700ACCD405A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1260000" flipH="1">
                <a:off x="8027689" y="53184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1" name="Straight Connector 220">
                <a:extLst>
                  <a:ext uri="{FF2B5EF4-FFF2-40B4-BE49-F238E27FC236}">
                    <a16:creationId xmlns:a16="http://schemas.microsoft.com/office/drawing/2014/main" xmlns="" id="{3C2E88E6-BE2E-4523-962A-86D55D7D1777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1380000" flipH="1">
                <a:off x="7894554" y="58132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" name="Straight Connector 221">
                <a:extLst>
                  <a:ext uri="{FF2B5EF4-FFF2-40B4-BE49-F238E27FC236}">
                    <a16:creationId xmlns:a16="http://schemas.microsoft.com/office/drawing/2014/main" xmlns="" id="{927BAF17-D38B-4F1C-B564-BC3B5E5A846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1500000" flipH="1">
                <a:off x="7761419" y="63079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3" name="Straight Connector 222">
                <a:extLst>
                  <a:ext uri="{FF2B5EF4-FFF2-40B4-BE49-F238E27FC236}">
                    <a16:creationId xmlns:a16="http://schemas.microsoft.com/office/drawing/2014/main" xmlns="" id="{6FDD6921-0E35-49D0-B71C-28BBA43752B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1620000" flipH="1">
                <a:off x="7636645" y="6898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4" name="Straight Connector 223">
                <a:extLst>
                  <a:ext uri="{FF2B5EF4-FFF2-40B4-BE49-F238E27FC236}">
                    <a16:creationId xmlns:a16="http://schemas.microsoft.com/office/drawing/2014/main" xmlns="" id="{9955FA46-DEA3-469F-B77D-93DC5E2663C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1800000" flipH="1">
                <a:off x="7511871" y="75119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5" name="Straight Connector 224">
                <a:extLst>
                  <a:ext uri="{FF2B5EF4-FFF2-40B4-BE49-F238E27FC236}">
                    <a16:creationId xmlns:a16="http://schemas.microsoft.com/office/drawing/2014/main" xmlns="" id="{3669F542-38C0-48F1-8AAC-2969D20A500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1920000" flipH="1">
                <a:off x="7387899" y="81977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6" name="Straight Connector 225">
                <a:extLst>
                  <a:ext uri="{FF2B5EF4-FFF2-40B4-BE49-F238E27FC236}">
                    <a16:creationId xmlns:a16="http://schemas.microsoft.com/office/drawing/2014/main" xmlns="" id="{B710B796-9CE4-4EB4-BF7F-11851B718E2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2040000" flipH="1">
                <a:off x="7268530" y="8931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7" name="Straight Connector 226">
                <a:extLst>
                  <a:ext uri="{FF2B5EF4-FFF2-40B4-BE49-F238E27FC236}">
                    <a16:creationId xmlns:a16="http://schemas.microsoft.com/office/drawing/2014/main" xmlns="" id="{8C0281A4-7AF1-4013-837D-31C95EEECF28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2160000" flipH="1">
                <a:off x="7152030" y="9765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8" name="Straight Connector 227">
                <a:extLst>
                  <a:ext uri="{FF2B5EF4-FFF2-40B4-BE49-F238E27FC236}">
                    <a16:creationId xmlns:a16="http://schemas.microsoft.com/office/drawing/2014/main" xmlns="" id="{9EDB2E49-0514-48F8-BC6A-83DE95F1175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2340000" flipH="1">
                <a:off x="7041695" y="10600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9" name="Straight Connector 228">
                <a:extLst>
                  <a:ext uri="{FF2B5EF4-FFF2-40B4-BE49-F238E27FC236}">
                    <a16:creationId xmlns:a16="http://schemas.microsoft.com/office/drawing/2014/main" xmlns="" id="{8B2B6D20-7D59-4DF1-BFD3-A4C5708CF79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2460000" flipH="1">
                <a:off x="6931360" y="114346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0" name="Straight Connector 229">
                <a:extLst>
                  <a:ext uri="{FF2B5EF4-FFF2-40B4-BE49-F238E27FC236}">
                    <a16:creationId xmlns:a16="http://schemas.microsoft.com/office/drawing/2014/main" xmlns="" id="{5B00B150-B796-4C5C-AC31-98D060282FD2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2580000" flipH="1">
                <a:off x="6819070" y="123586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1" name="Straight Connector 230">
                <a:extLst>
                  <a:ext uri="{FF2B5EF4-FFF2-40B4-BE49-F238E27FC236}">
                    <a16:creationId xmlns:a16="http://schemas.microsoft.com/office/drawing/2014/main" xmlns="" id="{A89CD9D5-F74D-4CE0-9C43-EC23B039795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2700000" flipH="1">
                <a:off x="6721359" y="133274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2" name="Straight Connector 231">
                <a:extLst>
                  <a:ext uri="{FF2B5EF4-FFF2-40B4-BE49-F238E27FC236}">
                    <a16:creationId xmlns:a16="http://schemas.microsoft.com/office/drawing/2014/main" xmlns="" id="{4C1AB5F8-6407-403F-B281-8B192B383F1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2880000" flipH="1">
                <a:off x="6617467" y="1429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3" name="Straight Connector 232">
                <a:extLst>
                  <a:ext uri="{FF2B5EF4-FFF2-40B4-BE49-F238E27FC236}">
                    <a16:creationId xmlns:a16="http://schemas.microsoft.com/office/drawing/2014/main" xmlns="" id="{1C7BFA8A-97EA-4088-A90E-A902C03FB29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000000" flipH="1">
                <a:off x="6520032" y="15272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4" name="Straight Connector 233">
                <a:extLst>
                  <a:ext uri="{FF2B5EF4-FFF2-40B4-BE49-F238E27FC236}">
                    <a16:creationId xmlns:a16="http://schemas.microsoft.com/office/drawing/2014/main" xmlns="" id="{8D2DC1CD-8EC5-4976-ADEB-2E06164C096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120000" flipH="1">
                <a:off x="6429579" y="16416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5" name="Straight Connector 234">
                <a:extLst>
                  <a:ext uri="{FF2B5EF4-FFF2-40B4-BE49-F238E27FC236}">
                    <a16:creationId xmlns:a16="http://schemas.microsoft.com/office/drawing/2014/main" xmlns="" id="{67277F67-4C66-4421-AE77-90895E800BA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240000" flipH="1">
                <a:off x="6340532" y="1750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6" name="Straight Connector 235">
                <a:extLst>
                  <a:ext uri="{FF2B5EF4-FFF2-40B4-BE49-F238E27FC236}">
                    <a16:creationId xmlns:a16="http://schemas.microsoft.com/office/drawing/2014/main" xmlns="" id="{3E05E8F7-5B28-4E47-924C-90D8456CD7E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420000" flipH="1">
                <a:off x="6261757" y="18601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7" name="Straight Connector 236">
                <a:extLst>
                  <a:ext uri="{FF2B5EF4-FFF2-40B4-BE49-F238E27FC236}">
                    <a16:creationId xmlns:a16="http://schemas.microsoft.com/office/drawing/2014/main" xmlns="" id="{5A85ACD6-DBB1-401A-BBBA-003F9B77AE9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540000" flipH="1">
                <a:off x="6184144" y="19796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8" name="Straight Connector 237">
                <a:extLst>
                  <a:ext uri="{FF2B5EF4-FFF2-40B4-BE49-F238E27FC236}">
                    <a16:creationId xmlns:a16="http://schemas.microsoft.com/office/drawing/2014/main" xmlns="" id="{7B2C7E58-C86A-4951-B94C-D73FA7FDA40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660000" flipH="1">
                <a:off x="6106531" y="20990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9" name="Straight Connector 238">
                <a:extLst>
                  <a:ext uri="{FF2B5EF4-FFF2-40B4-BE49-F238E27FC236}">
                    <a16:creationId xmlns:a16="http://schemas.microsoft.com/office/drawing/2014/main" xmlns="" id="{D02D4B54-E8D9-4A8E-A8AF-D0BA9FDC4A2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780000" flipH="1">
                <a:off x="6043206" y="222255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0" name="Straight Connector 239">
                <a:extLst>
                  <a:ext uri="{FF2B5EF4-FFF2-40B4-BE49-F238E27FC236}">
                    <a16:creationId xmlns:a16="http://schemas.microsoft.com/office/drawing/2014/main" xmlns="" id="{D90138EB-1F72-421B-AEFA-A56128397B07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960000" flipH="1">
                <a:off x="5978913" y="234430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1" name="Straight Connector 240">
                <a:extLst>
                  <a:ext uri="{FF2B5EF4-FFF2-40B4-BE49-F238E27FC236}">
                    <a16:creationId xmlns:a16="http://schemas.microsoft.com/office/drawing/2014/main" xmlns="" id="{5F559951-B6A6-4E50-BC91-2E2C2D55F27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4080000" flipH="1">
                <a:off x="5912438" y="24706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2" name="Straight Connector 241">
                <a:extLst>
                  <a:ext uri="{FF2B5EF4-FFF2-40B4-BE49-F238E27FC236}">
                    <a16:creationId xmlns:a16="http://schemas.microsoft.com/office/drawing/2014/main" xmlns="" id="{D77725C9-CDB3-41D2-AFD0-4BFC5F90835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4200000" flipH="1">
                <a:off x="5858875" y="260092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3" name="Straight Connector 242">
                <a:extLst>
                  <a:ext uri="{FF2B5EF4-FFF2-40B4-BE49-F238E27FC236}">
                    <a16:creationId xmlns:a16="http://schemas.microsoft.com/office/drawing/2014/main" xmlns="" id="{5C36F5EB-F912-43CE-8DBF-86CBC786C6E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4320000" flipH="1">
                <a:off x="5808182" y="273404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4" name="Straight Connector 243">
                <a:extLst>
                  <a:ext uri="{FF2B5EF4-FFF2-40B4-BE49-F238E27FC236}">
                    <a16:creationId xmlns:a16="http://schemas.microsoft.com/office/drawing/2014/main" xmlns="" id="{635FAFC1-CD70-4F35-BEAC-92156D10F29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4500000" flipH="1">
                <a:off x="5773263" y="28668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5" name="Straight Connector 244">
                <a:extLst>
                  <a:ext uri="{FF2B5EF4-FFF2-40B4-BE49-F238E27FC236}">
                    <a16:creationId xmlns:a16="http://schemas.microsoft.com/office/drawing/2014/main" xmlns="" id="{754F09C1-35B1-4C5D-AFCE-0FF5E433492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4620000" flipH="1">
                <a:off x="5735963" y="300206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6" name="Straight Connector 245">
                <a:extLst>
                  <a:ext uri="{FF2B5EF4-FFF2-40B4-BE49-F238E27FC236}">
                    <a16:creationId xmlns:a16="http://schemas.microsoft.com/office/drawing/2014/main" xmlns="" id="{23EF58D0-8110-451E-82EC-9D42493F171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4740000" flipH="1">
                <a:off x="5700105" y="31389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7" name="Straight Connector 246">
                <a:extLst>
                  <a:ext uri="{FF2B5EF4-FFF2-40B4-BE49-F238E27FC236}">
                    <a16:creationId xmlns:a16="http://schemas.microsoft.com/office/drawing/2014/main" xmlns="" id="{C014D619-9F4F-484E-B941-8476F8B1BA9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4860000" flipH="1">
                <a:off x="5665939" y="327548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8" name="Straight Connector 247">
                <a:extLst>
                  <a:ext uri="{FF2B5EF4-FFF2-40B4-BE49-F238E27FC236}">
                    <a16:creationId xmlns:a16="http://schemas.microsoft.com/office/drawing/2014/main" xmlns="" id="{42C3904F-B896-45BD-B89B-F91A9553505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040000" flipH="1">
                <a:off x="5644476" y="341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9" name="Straight Connector 248">
                <a:extLst>
                  <a:ext uri="{FF2B5EF4-FFF2-40B4-BE49-F238E27FC236}">
                    <a16:creationId xmlns:a16="http://schemas.microsoft.com/office/drawing/2014/main" xmlns="" id="{3C857C33-5660-41D2-85EF-8DF89C7A1808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160000" flipH="1">
                <a:off x="5626530" y="3554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0" name="Straight Connector 249">
                <a:extLst>
                  <a:ext uri="{FF2B5EF4-FFF2-40B4-BE49-F238E27FC236}">
                    <a16:creationId xmlns:a16="http://schemas.microsoft.com/office/drawing/2014/main" xmlns="" id="{CD37B5DF-F507-4477-BDDA-A16D86603935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280000" flipH="1">
                <a:off x="5616429" y="36918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1" name="Straight Connector 250">
                <a:extLst>
                  <a:ext uri="{FF2B5EF4-FFF2-40B4-BE49-F238E27FC236}">
                    <a16:creationId xmlns:a16="http://schemas.microsoft.com/office/drawing/2014/main" xmlns="" id="{82059CCF-A142-4899-9CB2-96989FDB0C9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400000" flipH="1">
                <a:off x="5611319" y="38353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2" name="Straight Connector 251">
                <a:extLst>
                  <a:ext uri="{FF2B5EF4-FFF2-40B4-BE49-F238E27FC236}">
                    <a16:creationId xmlns:a16="http://schemas.microsoft.com/office/drawing/2014/main" xmlns="" id="{9D54F23F-3CCE-4230-9450-7E0F57C832E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580000" flipH="1">
                <a:off x="5608540" y="397572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3" name="Straight Connector 252">
                <a:extLst>
                  <a:ext uri="{FF2B5EF4-FFF2-40B4-BE49-F238E27FC236}">
                    <a16:creationId xmlns:a16="http://schemas.microsoft.com/office/drawing/2014/main" xmlns="" id="{7A327725-CC82-4EC4-BC62-404DF8C9284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700000" flipH="1">
                <a:off x="5605761" y="41160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4" name="Straight Connector 253">
                <a:extLst>
                  <a:ext uri="{FF2B5EF4-FFF2-40B4-BE49-F238E27FC236}">
                    <a16:creationId xmlns:a16="http://schemas.microsoft.com/office/drawing/2014/main" xmlns="" id="{D43BC259-8300-4DA0-B0F4-9D4F96A76AA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820000" flipH="1">
                <a:off x="5624195" y="425421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5" name="Straight Connector 254">
                <a:extLst>
                  <a:ext uri="{FF2B5EF4-FFF2-40B4-BE49-F238E27FC236}">
                    <a16:creationId xmlns:a16="http://schemas.microsoft.com/office/drawing/2014/main" xmlns="" id="{4587A259-7B5F-4BB1-ACBB-9F8AFE340EE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940000" flipH="1">
                <a:off x="5642629" y="43923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6" name="Straight Connector 255">
                <a:extLst>
                  <a:ext uri="{FF2B5EF4-FFF2-40B4-BE49-F238E27FC236}">
                    <a16:creationId xmlns:a16="http://schemas.microsoft.com/office/drawing/2014/main" xmlns="" id="{2D793FA1-D76B-4059-9FC6-4A43614CD03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6120000" flipH="1">
                <a:off x="5654818" y="45363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7" name="Straight Connector 256">
                <a:extLst>
                  <a:ext uri="{FF2B5EF4-FFF2-40B4-BE49-F238E27FC236}">
                    <a16:creationId xmlns:a16="http://schemas.microsoft.com/office/drawing/2014/main" xmlns="" id="{865E1101-60DE-4A2E-83CB-F2120F3EE88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6240000" flipH="1">
                <a:off x="5684446" y="467136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8" name="Straight Connector 257">
                <a:extLst>
                  <a:ext uri="{FF2B5EF4-FFF2-40B4-BE49-F238E27FC236}">
                    <a16:creationId xmlns:a16="http://schemas.microsoft.com/office/drawing/2014/main" xmlns="" id="{5FC297E9-5BAF-4DFE-98C5-D210C07A6248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6360000" flipH="1">
                <a:off x="5714074" y="48087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9" name="Straight Connector 258">
                <a:extLst>
                  <a:ext uri="{FF2B5EF4-FFF2-40B4-BE49-F238E27FC236}">
                    <a16:creationId xmlns:a16="http://schemas.microsoft.com/office/drawing/2014/main" xmlns="" id="{3088415C-6522-4AB4-8D73-0BEFB4E71B1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6480000" flipH="1">
                <a:off x="5748464" y="49484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0" name="Straight Connector 259">
                <a:extLst>
                  <a:ext uri="{FF2B5EF4-FFF2-40B4-BE49-F238E27FC236}">
                    <a16:creationId xmlns:a16="http://schemas.microsoft.com/office/drawing/2014/main" xmlns="" id="{FCD617DB-B3D3-4213-A9DD-8BA7932B15E8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6660000" flipH="1">
                <a:off x="5792091" y="507760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1" name="Straight Connector 260">
                <a:extLst>
                  <a:ext uri="{FF2B5EF4-FFF2-40B4-BE49-F238E27FC236}">
                    <a16:creationId xmlns:a16="http://schemas.microsoft.com/office/drawing/2014/main" xmlns="" id="{1450E7E0-1ACD-47BB-9687-C3FBFEEE806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6780000" flipH="1">
                <a:off x="5847441" y="52112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2" name="Straight Connector 261">
                <a:extLst>
                  <a:ext uri="{FF2B5EF4-FFF2-40B4-BE49-F238E27FC236}">
                    <a16:creationId xmlns:a16="http://schemas.microsoft.com/office/drawing/2014/main" xmlns="" id="{A595F51C-2E95-4044-B3D8-A2F596443852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6900000" flipH="1">
                <a:off x="5900410" y="53424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3" name="Straight Connector 262">
                <a:extLst>
                  <a:ext uri="{FF2B5EF4-FFF2-40B4-BE49-F238E27FC236}">
                    <a16:creationId xmlns:a16="http://schemas.microsoft.com/office/drawing/2014/main" xmlns="" id="{A87D73B1-3A33-491F-BA89-51B28391063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7020000" flipH="1">
                <a:off x="5955760" y="547369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5" name="Рисунок 5" descr="Изображение выглядит как человек, позирование, группа, стоящий&#10;&#10;Автоматически созданное описание">
            <a:extLst>
              <a:ext uri="{FF2B5EF4-FFF2-40B4-BE49-F238E27FC236}">
                <a16:creationId xmlns:a16="http://schemas.microsoft.com/office/drawing/2014/main" xmlns="" id="{4B6C579F-D9E0-C570-5C57-85222E79129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724" b="-4"/>
          <a:stretch>
            <a:fillRect/>
          </a:stretch>
        </p:blipFill>
        <p:spPr>
          <a:xfrm>
            <a:off x="6080591" y="-2008"/>
            <a:ext cx="4787317" cy="3415082"/>
          </a:xfrm>
          <a:custGeom>
            <a:rect l="l" t="t" r="r" b="b"/>
            <a:pathLst>
              <a:path w="4411344" h="3146878">
                <a:moveTo>
                  <a:pt x="211873" y="0"/>
                </a:moveTo>
                <a:lnTo>
                  <a:pt x="4199471" y="0"/>
                </a:lnTo>
                <a:lnTo>
                  <a:pt x="4205314" y="11242"/>
                </a:lnTo>
                <a:cubicBezTo>
                  <a:pt x="4337510" y="294369"/>
                  <a:pt x="4411344" y="610214"/>
                  <a:pt x="4411344" y="943304"/>
                </a:cubicBezTo>
                <a:cubicBezTo>
                  <a:pt x="4411344" y="2085328"/>
                  <a:pt x="3543413" y="3024636"/>
                  <a:pt x="2431189" y="3137588"/>
                </a:cubicBezTo>
                <a:lnTo>
                  <a:pt x="2247220" y="3146878"/>
                </a:lnTo>
                <a:lnTo>
                  <a:pt x="2164124" y="3146878"/>
                </a:lnTo>
                <a:lnTo>
                  <a:pt x="1980155" y="3137588"/>
                </a:lnTo>
                <a:cubicBezTo>
                  <a:pt x="867932" y="3024636"/>
                  <a:pt x="0" y="2085328"/>
                  <a:pt x="0" y="943304"/>
                </a:cubicBezTo>
                <a:cubicBezTo>
                  <a:pt x="0" y="610214"/>
                  <a:pt x="73835" y="294369"/>
                  <a:pt x="206030" y="11242"/>
                </a:cubicBezTo>
                <a:close/>
              </a:path>
            </a:pathLst>
          </a:custGeom>
        </p:spPr>
      </p:pic>
      <p:sp>
        <p:nvSpPr>
          <p:cNvPr id="265" name="Rectangle 264">
            <a:extLst>
              <a:ext uri="{FF2B5EF4-FFF2-40B4-BE49-F238E27FC236}">
                <a16:creationId xmlns:a16="http://schemas.microsoft.com/office/drawing/2014/main" xmlns="" id="{73710393-C767-43F2-8FBD-DFC6C6DE6FF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9033" y="4357158"/>
            <a:ext cx="723900" cy="1778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7" name="Group 266">
            <a:extLst>
              <a:ext uri="{FF2B5EF4-FFF2-40B4-BE49-F238E27FC236}">
                <a16:creationId xmlns:a16="http://schemas.microsoft.com/office/drawing/2014/main" xmlns="" id="{24BFFD1D-EF0D-48A3-9398-5E7B3768779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 rot="9884888">
            <a:off x="-455822" y="254671"/>
            <a:ext cx="6564414" cy="5704814"/>
            <a:chOff x="5281603" y="104899"/>
            <a:chExt cx="6910397" cy="6005491"/>
          </a:xfrm>
        </p:grpSpPr>
        <p:sp>
          <p:nvSpPr>
            <p:cNvPr id="268" name="Freeform 97">
              <a:extLst>
                <a:ext uri="{FF2B5EF4-FFF2-40B4-BE49-F238E27FC236}">
                  <a16:creationId xmlns:a16="http://schemas.microsoft.com/office/drawing/2014/main" xmlns="" id="{689353F2-B99A-4264-BFDB-C10D8AD9C2D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5281603" y="104899"/>
              <a:ext cx="6896713" cy="6005491"/>
            </a:xfrm>
            <a:custGeom>
              <a:gdLst>
                <a:gd name="connsiteX0" fmla="*/ 3912717 w 6896713"/>
                <a:gd name="connsiteY0" fmla="*/ 0 h 6005491"/>
                <a:gd name="connsiteX1" fmla="*/ 6679426 w 6896713"/>
                <a:gd name="connsiteY1" fmla="*/ 1146008 h 6005491"/>
                <a:gd name="connsiteX2" fmla="*/ 6896713 w 6896713"/>
                <a:gd name="connsiteY2" fmla="*/ 1385085 h 6005491"/>
                <a:gd name="connsiteX3" fmla="*/ 6896713 w 6896713"/>
                <a:gd name="connsiteY3" fmla="*/ 1431256 h 6005491"/>
                <a:gd name="connsiteX4" fmla="*/ 6657442 w 6896713"/>
                <a:gd name="connsiteY4" fmla="*/ 1167992 h 6005491"/>
                <a:gd name="connsiteX5" fmla="*/ 3912717 w 6896713"/>
                <a:gd name="connsiteY5" fmla="*/ 31089 h 6005491"/>
                <a:gd name="connsiteX6" fmla="*/ 31089 w 6896713"/>
                <a:gd name="connsiteY6" fmla="*/ 3912717 h 6005491"/>
                <a:gd name="connsiteX7" fmla="*/ 593046 w 6896713"/>
                <a:gd name="connsiteY7" fmla="*/ 5925483 h 6005491"/>
                <a:gd name="connsiteX8" fmla="*/ 633874 w 6896713"/>
                <a:gd name="connsiteY8" fmla="*/ 5989169 h 6005491"/>
                <a:gd name="connsiteX9" fmla="*/ 607415 w 6896713"/>
                <a:gd name="connsiteY9" fmla="*/ 6005491 h 6005491"/>
                <a:gd name="connsiteX10" fmla="*/ 566458 w 6896713"/>
                <a:gd name="connsiteY10" fmla="*/ 5941603 h 6005491"/>
                <a:gd name="connsiteX11" fmla="*/ 0 w 6896713"/>
                <a:gd name="connsiteY11" fmla="*/ 3912717 h 6005491"/>
                <a:gd name="connsiteX12" fmla="*/ 3912717 w 6896713"/>
                <a:gd name="connsiteY12" fmla="*/ 0 h 600549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96713" h="6005491">
                  <a:moveTo>
                    <a:pt x="3912717" y="0"/>
                  </a:moveTo>
                  <a:cubicBezTo>
                    <a:pt x="4993184" y="0"/>
                    <a:pt x="5971363" y="437946"/>
                    <a:pt x="6679426" y="1146008"/>
                  </a:cubicBezTo>
                  <a:lnTo>
                    <a:pt x="6896713" y="1385085"/>
                  </a:lnTo>
                  <a:lnTo>
                    <a:pt x="6896713" y="1431256"/>
                  </a:lnTo>
                  <a:lnTo>
                    <a:pt x="6657442" y="1167992"/>
                  </a:lnTo>
                  <a:cubicBezTo>
                    <a:pt x="5955006" y="465555"/>
                    <a:pt x="4984599" y="31089"/>
                    <a:pt x="3912717" y="31089"/>
                  </a:cubicBezTo>
                  <a:cubicBezTo>
                    <a:pt x="1768953" y="31089"/>
                    <a:pt x="31089" y="1768953"/>
                    <a:pt x="31089" y="3912717"/>
                  </a:cubicBezTo>
                  <a:cubicBezTo>
                    <a:pt x="31089" y="4649636"/>
                    <a:pt x="236442" y="5338592"/>
                    <a:pt x="593046" y="5925483"/>
                  </a:cubicBezTo>
                  <a:lnTo>
                    <a:pt x="633874" y="5989169"/>
                  </a:lnTo>
                  <a:lnTo>
                    <a:pt x="607415" y="6005491"/>
                  </a:lnTo>
                  <a:lnTo>
                    <a:pt x="566458" y="5941603"/>
                  </a:lnTo>
                  <a:cubicBezTo>
                    <a:pt x="206998" y="5350013"/>
                    <a:pt x="0" y="4655538"/>
                    <a:pt x="0" y="3912717"/>
                  </a:cubicBezTo>
                  <a:cubicBezTo>
                    <a:pt x="0" y="1751783"/>
                    <a:pt x="1751783" y="0"/>
                    <a:pt x="3912717" y="0"/>
                  </a:cubicBezTo>
                  <a:close/>
                </a:path>
              </a:pathLst>
            </a:custGeom>
            <a:solidFill>
              <a:srgbClr val="FFFFFF">
                <a:alpha val="4196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69" name="Group 268">
              <a:extLst>
                <a:ext uri="{FF2B5EF4-FFF2-40B4-BE49-F238E27FC236}">
                  <a16:creationId xmlns:a16="http://schemas.microsoft.com/office/drawing/2014/main" xmlns="" id="{9F98F031-719D-4CBA-9C8B-E0A16DED2CE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GrpSpPr>
          <p:grpSpPr>
            <a:xfrm>
              <a:off x="5516018" y="331504"/>
              <a:ext cx="6675982" cy="5235326"/>
              <a:chOff x="5516018" y="331504"/>
              <a:chExt cx="6675982" cy="5235326"/>
            </a:xfrm>
          </p:grpSpPr>
          <p:cxnSp>
            <p:nvCxnSpPr>
              <p:cNvPr id="270" name="Straight Connector 269">
                <a:extLst>
                  <a:ext uri="{FF2B5EF4-FFF2-40B4-BE49-F238E27FC236}">
                    <a16:creationId xmlns:a16="http://schemas.microsoft.com/office/drawing/2014/main" xmlns="" id="{7F0BF977-B855-4AE5-99C3-F8550048EA9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flipH="1">
                <a:off x="9266830" y="3315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1" name="Straight Connector 270">
                <a:extLst>
                  <a:ext uri="{FF2B5EF4-FFF2-40B4-BE49-F238E27FC236}">
                    <a16:creationId xmlns:a16="http://schemas.microsoft.com/office/drawing/2014/main" xmlns="" id="{C05AF72D-9C25-41BB-AFCB-D81AB9F0D1D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20000" flipH="1">
                <a:off x="9408861" y="3383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2" name="Straight Connector 271">
                <a:extLst>
                  <a:ext uri="{FF2B5EF4-FFF2-40B4-BE49-F238E27FC236}">
                    <a16:creationId xmlns:a16="http://schemas.microsoft.com/office/drawing/2014/main" xmlns="" id="{4409F544-D26B-4B8D-A0B1-2B69366CAF1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40000" flipH="1">
                <a:off x="9551700" y="34763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3" name="Straight Connector 272">
                <a:extLst>
                  <a:ext uri="{FF2B5EF4-FFF2-40B4-BE49-F238E27FC236}">
                    <a16:creationId xmlns:a16="http://schemas.microsoft.com/office/drawing/2014/main" xmlns="" id="{6140E36F-2ED8-4E26-A0A6-22A45C16F00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360000" flipH="1">
                <a:off x="9688748" y="36808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4" name="Straight Connector 273">
                <a:extLst>
                  <a:ext uri="{FF2B5EF4-FFF2-40B4-BE49-F238E27FC236}">
                    <a16:creationId xmlns:a16="http://schemas.microsoft.com/office/drawing/2014/main" xmlns="" id="{B0B721E5-9AB8-40F1-B00D-61675608998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540000" flipH="1">
                <a:off x="9824866" y="38922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5" name="Straight Connector 274">
                <a:extLst>
                  <a:ext uri="{FF2B5EF4-FFF2-40B4-BE49-F238E27FC236}">
                    <a16:creationId xmlns:a16="http://schemas.microsoft.com/office/drawing/2014/main" xmlns="" id="{009CFBE9-3E08-47A9-B687-16CF8470F5A7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660000" flipH="1">
                <a:off x="9966867" y="41754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6" name="Straight Connector 275">
                <a:extLst>
                  <a:ext uri="{FF2B5EF4-FFF2-40B4-BE49-F238E27FC236}">
                    <a16:creationId xmlns:a16="http://schemas.microsoft.com/office/drawing/2014/main" xmlns="" id="{545ECBDB-CBEA-4FE2-9E19-DE507EB6ACF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780000" flipH="1">
                <a:off x="10104425" y="4458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7" name="Straight Connector 276">
                <a:extLst>
                  <a:ext uri="{FF2B5EF4-FFF2-40B4-BE49-F238E27FC236}">
                    <a16:creationId xmlns:a16="http://schemas.microsoft.com/office/drawing/2014/main" xmlns="" id="{51074F87-299E-4574-9457-E4F77FCE152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900000" flipH="1">
                <a:off x="10240513" y="47948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8" name="Straight Connector 277">
                <a:extLst>
                  <a:ext uri="{FF2B5EF4-FFF2-40B4-BE49-F238E27FC236}">
                    <a16:creationId xmlns:a16="http://schemas.microsoft.com/office/drawing/2014/main" xmlns="" id="{CE00CA3D-9F09-45AE-A510-200EA63E7B18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080000" flipH="1">
                <a:off x="10373882" y="52435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9" name="Straight Connector 278">
                <a:extLst>
                  <a:ext uri="{FF2B5EF4-FFF2-40B4-BE49-F238E27FC236}">
                    <a16:creationId xmlns:a16="http://schemas.microsoft.com/office/drawing/2014/main" xmlns="" id="{63163250-DF2D-468F-B58F-00BAA42AA12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200000" flipH="1">
                <a:off x="10505632" y="570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0" name="Straight Connector 279">
                <a:extLst>
                  <a:ext uri="{FF2B5EF4-FFF2-40B4-BE49-F238E27FC236}">
                    <a16:creationId xmlns:a16="http://schemas.microsoft.com/office/drawing/2014/main" xmlns="" id="{681CDB55-0C2A-4128-AFAE-E4E44AF7A4E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320000" flipH="1">
                <a:off x="10637382" y="62134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1" name="Straight Connector 280">
                <a:extLst>
                  <a:ext uri="{FF2B5EF4-FFF2-40B4-BE49-F238E27FC236}">
                    <a16:creationId xmlns:a16="http://schemas.microsoft.com/office/drawing/2014/main" xmlns="" id="{A1A5269C-2089-465D-A3AE-65A3CE6CBBE8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440000" flipH="1">
                <a:off x="10760965" y="69043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2" name="Straight Connector 281">
                <a:extLst>
                  <a:ext uri="{FF2B5EF4-FFF2-40B4-BE49-F238E27FC236}">
                    <a16:creationId xmlns:a16="http://schemas.microsoft.com/office/drawing/2014/main" xmlns="" id="{8819BCAD-CAB9-4FE6-9F21-B85071FB525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620000" flipH="1">
                <a:off x="10888991" y="755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3" name="Straight Connector 282">
                <a:extLst>
                  <a:ext uri="{FF2B5EF4-FFF2-40B4-BE49-F238E27FC236}">
                    <a16:creationId xmlns:a16="http://schemas.microsoft.com/office/drawing/2014/main" xmlns="" id="{FB5EC56C-C8D8-4050-A2D1-B7B3FCCAA17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740000" flipH="1">
                <a:off x="11010193" y="81974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4" name="Straight Connector 283">
                <a:extLst>
                  <a:ext uri="{FF2B5EF4-FFF2-40B4-BE49-F238E27FC236}">
                    <a16:creationId xmlns:a16="http://schemas.microsoft.com/office/drawing/2014/main" xmlns="" id="{54491DEA-A55D-4C28-8AA6-9691A9A623E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860000" flipH="1">
                <a:off x="11129014" y="89566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5" name="Straight Connector 284">
                <a:extLst>
                  <a:ext uri="{FF2B5EF4-FFF2-40B4-BE49-F238E27FC236}">
                    <a16:creationId xmlns:a16="http://schemas.microsoft.com/office/drawing/2014/main" xmlns="" id="{C3D2A244-B4BB-40E3-B23C-5A15E1136B18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1980000" flipH="1">
                <a:off x="11249872" y="968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6" name="Straight Connector 285">
                <a:extLst>
                  <a:ext uri="{FF2B5EF4-FFF2-40B4-BE49-F238E27FC236}">
                    <a16:creationId xmlns:a16="http://schemas.microsoft.com/office/drawing/2014/main" xmlns="" id="{A00BE7D9-15CD-4F76-8597-011B589BD95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160000" flipH="1">
                <a:off x="11366875" y="10480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7" name="Straight Connector 286">
                <a:extLst>
                  <a:ext uri="{FF2B5EF4-FFF2-40B4-BE49-F238E27FC236}">
                    <a16:creationId xmlns:a16="http://schemas.microsoft.com/office/drawing/2014/main" xmlns="" id="{C2903E31-22BB-47A0-BDF6-353CA627EBD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280000" flipH="1">
                <a:off x="11474058" y="11315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8" name="Straight Connector 287">
                <a:extLst>
                  <a:ext uri="{FF2B5EF4-FFF2-40B4-BE49-F238E27FC236}">
                    <a16:creationId xmlns:a16="http://schemas.microsoft.com/office/drawing/2014/main" xmlns="" id="{28FBC987-7B23-444C-9FC8-ADF3DB98AC4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400000" flipH="1">
                <a:off x="11583303" y="122179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9" name="Straight Connector 288">
                <a:extLst>
                  <a:ext uri="{FF2B5EF4-FFF2-40B4-BE49-F238E27FC236}">
                    <a16:creationId xmlns:a16="http://schemas.microsoft.com/office/drawing/2014/main" xmlns="" id="{2BD496B3-1F2A-4819-87F8-C5495A447827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520000" flipH="1">
                <a:off x="11685344" y="132177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0" name="Straight Connector 289">
                <a:extLst>
                  <a:ext uri="{FF2B5EF4-FFF2-40B4-BE49-F238E27FC236}">
                    <a16:creationId xmlns:a16="http://schemas.microsoft.com/office/drawing/2014/main" xmlns="" id="{78223F66-B81A-4BA8-898A-9296BA7715D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700000" flipH="1">
                <a:off x="11787704" y="14176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1" name="Straight Connector 290">
                <a:extLst>
                  <a:ext uri="{FF2B5EF4-FFF2-40B4-BE49-F238E27FC236}">
                    <a16:creationId xmlns:a16="http://schemas.microsoft.com/office/drawing/2014/main" xmlns="" id="{A4F6E2F1-3B98-4D0D-A2CC-CD3D340222A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820000" flipH="1">
                <a:off x="11880859" y="15179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2" name="Straight Connector 291">
                <a:extLst>
                  <a:ext uri="{FF2B5EF4-FFF2-40B4-BE49-F238E27FC236}">
                    <a16:creationId xmlns:a16="http://schemas.microsoft.com/office/drawing/2014/main" xmlns="" id="{0B0DE108-EDF9-4067-B14D-3F17C4178FC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2940000" flipH="1">
                <a:off x="11969252" y="162743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3" name="Straight Connector 292">
                <a:extLst>
                  <a:ext uri="{FF2B5EF4-FFF2-40B4-BE49-F238E27FC236}">
                    <a16:creationId xmlns:a16="http://schemas.microsoft.com/office/drawing/2014/main" xmlns="" id="{F055FFCF-CA93-4598-B922-5EA1194432E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3060000" flipH="1">
                <a:off x="12062016" y="173601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4" name="Straight Connector 293">
                <a:extLst>
                  <a:ext uri="{FF2B5EF4-FFF2-40B4-BE49-F238E27FC236}">
                    <a16:creationId xmlns:a16="http://schemas.microsoft.com/office/drawing/2014/main" xmlns="" id="{87523144-7D36-41B0-86AA-C3B35B135FC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flipH="1">
                <a:off x="12074680" y="1910249"/>
                <a:ext cx="117320" cy="82912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5" name="Straight Connector 294">
                <a:extLst>
                  <a:ext uri="{FF2B5EF4-FFF2-40B4-BE49-F238E27FC236}">
                    <a16:creationId xmlns:a16="http://schemas.microsoft.com/office/drawing/2014/main" xmlns="" id="{9D512F63-F2C0-48C7-82E7-2A84D3F29F08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flipH="1">
                <a:off x="12149943" y="2083594"/>
                <a:ext cx="39676" cy="21436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6" name="Straight Connector 295">
                <a:extLst>
                  <a:ext uri="{FF2B5EF4-FFF2-40B4-BE49-F238E27FC236}">
                    <a16:creationId xmlns:a16="http://schemas.microsoft.com/office/drawing/2014/main" xmlns="" id="{D99DBCA8-4345-4F25-8A39-13AFB2301BE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180000" flipH="1">
                <a:off x="9127990" y="33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7" name="Straight Connector 296">
                <a:extLst>
                  <a:ext uri="{FF2B5EF4-FFF2-40B4-BE49-F238E27FC236}">
                    <a16:creationId xmlns:a16="http://schemas.microsoft.com/office/drawing/2014/main" xmlns="" id="{FE38C341-8388-4F81-8CBC-B056FC5B357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00000" flipH="1">
                <a:off x="8987576" y="33663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8" name="Straight Connector 297">
                <a:extLst>
                  <a:ext uri="{FF2B5EF4-FFF2-40B4-BE49-F238E27FC236}">
                    <a16:creationId xmlns:a16="http://schemas.microsoft.com/office/drawing/2014/main" xmlns="" id="{3D20619E-EAE0-4725-B705-3D96E4F2BCA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420000" flipH="1">
                <a:off x="8844859" y="35117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9" name="Straight Connector 298">
                <a:extLst>
                  <a:ext uri="{FF2B5EF4-FFF2-40B4-BE49-F238E27FC236}">
                    <a16:creationId xmlns:a16="http://schemas.microsoft.com/office/drawing/2014/main" xmlns="" id="{C098F849-CF8B-4E75-97B7-14CB4C0AEE35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40000" flipH="1">
                <a:off x="8706904" y="3657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0" name="Straight Connector 299">
                <a:extLst>
                  <a:ext uri="{FF2B5EF4-FFF2-40B4-BE49-F238E27FC236}">
                    <a16:creationId xmlns:a16="http://schemas.microsoft.com/office/drawing/2014/main" xmlns="" id="{CBDDB4DD-24C7-4C8F-BE07-DC216C48D2A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720000" flipH="1">
                <a:off x="8568008" y="3878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1" name="Straight Connector 300">
                <a:extLst>
                  <a:ext uri="{FF2B5EF4-FFF2-40B4-BE49-F238E27FC236}">
                    <a16:creationId xmlns:a16="http://schemas.microsoft.com/office/drawing/2014/main" xmlns="" id="{96E2ABB4-F943-4C41-B285-49F7197BB0E5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840000" flipH="1">
                <a:off x="8429112" y="4100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2" name="Straight Connector 301">
                <a:extLst>
                  <a:ext uri="{FF2B5EF4-FFF2-40B4-BE49-F238E27FC236}">
                    <a16:creationId xmlns:a16="http://schemas.microsoft.com/office/drawing/2014/main" xmlns="" id="{203E42AE-9861-4212-A16A-678589A4A9D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960000" flipH="1">
                <a:off x="8294968" y="4462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3" name="Straight Connector 302">
                <a:extLst>
                  <a:ext uri="{FF2B5EF4-FFF2-40B4-BE49-F238E27FC236}">
                    <a16:creationId xmlns:a16="http://schemas.microsoft.com/office/drawing/2014/main" xmlns="" id="{35CD4731-613E-42C2-A908-A29E0AF020F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1080000" flipH="1">
                <a:off x="8160824" y="48237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4" name="Straight Connector 303">
                <a:extLst>
                  <a:ext uri="{FF2B5EF4-FFF2-40B4-BE49-F238E27FC236}">
                    <a16:creationId xmlns:a16="http://schemas.microsoft.com/office/drawing/2014/main" xmlns="" id="{11001F03-2B3E-4023-8260-E9EA19376B58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1260000" flipH="1">
                <a:off x="8027689" y="53184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5" name="Straight Connector 304">
                <a:extLst>
                  <a:ext uri="{FF2B5EF4-FFF2-40B4-BE49-F238E27FC236}">
                    <a16:creationId xmlns:a16="http://schemas.microsoft.com/office/drawing/2014/main" xmlns="" id="{D7702AAD-5D5B-43DA-8A9F-6221A6FBB7B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1380000" flipH="1">
                <a:off x="7894554" y="58132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6" name="Straight Connector 305">
                <a:extLst>
                  <a:ext uri="{FF2B5EF4-FFF2-40B4-BE49-F238E27FC236}">
                    <a16:creationId xmlns:a16="http://schemas.microsoft.com/office/drawing/2014/main" xmlns="" id="{76E0DD68-D9E9-4561-8866-9A2D4C773FD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1500000" flipH="1">
                <a:off x="7761419" y="63079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7" name="Straight Connector 306">
                <a:extLst>
                  <a:ext uri="{FF2B5EF4-FFF2-40B4-BE49-F238E27FC236}">
                    <a16:creationId xmlns:a16="http://schemas.microsoft.com/office/drawing/2014/main" xmlns="" id="{77220253-1375-4EAE-9C85-48074FA2043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1620000" flipH="1">
                <a:off x="7636645" y="6898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8" name="Straight Connector 307">
                <a:extLst>
                  <a:ext uri="{FF2B5EF4-FFF2-40B4-BE49-F238E27FC236}">
                    <a16:creationId xmlns:a16="http://schemas.microsoft.com/office/drawing/2014/main" xmlns="" id="{DAEA6172-DD83-42B0-A5F8-EF4B4CC9EFE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1800000" flipH="1">
                <a:off x="7511871" y="75119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9" name="Straight Connector 308">
                <a:extLst>
                  <a:ext uri="{FF2B5EF4-FFF2-40B4-BE49-F238E27FC236}">
                    <a16:creationId xmlns:a16="http://schemas.microsoft.com/office/drawing/2014/main" xmlns="" id="{43A7DA82-BA46-4425-BD0B-179C4381EBC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1920000" flipH="1">
                <a:off x="7387899" y="81977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0" name="Straight Connector 309">
                <a:extLst>
                  <a:ext uri="{FF2B5EF4-FFF2-40B4-BE49-F238E27FC236}">
                    <a16:creationId xmlns:a16="http://schemas.microsoft.com/office/drawing/2014/main" xmlns="" id="{BB050357-22AB-495E-B0C2-817819D2075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2040000" flipH="1">
                <a:off x="7268530" y="8931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1" name="Straight Connector 310">
                <a:extLst>
                  <a:ext uri="{FF2B5EF4-FFF2-40B4-BE49-F238E27FC236}">
                    <a16:creationId xmlns:a16="http://schemas.microsoft.com/office/drawing/2014/main" xmlns="" id="{95872618-FD07-41C6-A602-6BA800CA8D6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2160000" flipH="1">
                <a:off x="7152030" y="9765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2" name="Straight Connector 311">
                <a:extLst>
                  <a:ext uri="{FF2B5EF4-FFF2-40B4-BE49-F238E27FC236}">
                    <a16:creationId xmlns:a16="http://schemas.microsoft.com/office/drawing/2014/main" xmlns="" id="{260EBF58-84D1-4B32-9EC8-DF37EB906975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2340000" flipH="1">
                <a:off x="7041695" y="10600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3" name="Straight Connector 312">
                <a:extLst>
                  <a:ext uri="{FF2B5EF4-FFF2-40B4-BE49-F238E27FC236}">
                    <a16:creationId xmlns:a16="http://schemas.microsoft.com/office/drawing/2014/main" xmlns="" id="{46BFE94F-474A-453D-AE3A-E4D9D48B0548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2460000" flipH="1">
                <a:off x="6931360" y="114346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" name="Straight Connector 313">
                <a:extLst>
                  <a:ext uri="{FF2B5EF4-FFF2-40B4-BE49-F238E27FC236}">
                    <a16:creationId xmlns:a16="http://schemas.microsoft.com/office/drawing/2014/main" xmlns="" id="{7B3DA309-9228-4CBE-874D-94C7DDF0211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2580000" flipH="1">
                <a:off x="6819070" y="123586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5" name="Straight Connector 314">
                <a:extLst>
                  <a:ext uri="{FF2B5EF4-FFF2-40B4-BE49-F238E27FC236}">
                    <a16:creationId xmlns:a16="http://schemas.microsoft.com/office/drawing/2014/main" xmlns="" id="{45109F74-E11C-47CD-8176-A40CB370C03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2700000" flipH="1">
                <a:off x="6721359" y="133274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6" name="Straight Connector 315">
                <a:extLst>
                  <a:ext uri="{FF2B5EF4-FFF2-40B4-BE49-F238E27FC236}">
                    <a16:creationId xmlns:a16="http://schemas.microsoft.com/office/drawing/2014/main" xmlns="" id="{8E8D113C-6520-46F0-95D7-D91F597A6AC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2880000" flipH="1">
                <a:off x="6617467" y="1429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7" name="Straight Connector 316">
                <a:extLst>
                  <a:ext uri="{FF2B5EF4-FFF2-40B4-BE49-F238E27FC236}">
                    <a16:creationId xmlns:a16="http://schemas.microsoft.com/office/drawing/2014/main" xmlns="" id="{3B703F40-0099-48A5-B79D-D7FF353A647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000000" flipH="1">
                <a:off x="6520032" y="15272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8" name="Straight Connector 317">
                <a:extLst>
                  <a:ext uri="{FF2B5EF4-FFF2-40B4-BE49-F238E27FC236}">
                    <a16:creationId xmlns:a16="http://schemas.microsoft.com/office/drawing/2014/main" xmlns="" id="{46DEE307-85EF-4D2A-A1B3-A8D009DE450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120000" flipH="1">
                <a:off x="6429579" y="16416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9" name="Straight Connector 318">
                <a:extLst>
                  <a:ext uri="{FF2B5EF4-FFF2-40B4-BE49-F238E27FC236}">
                    <a16:creationId xmlns:a16="http://schemas.microsoft.com/office/drawing/2014/main" xmlns="" id="{6600D9A5-388A-4962-914B-1E57A004C8B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240000" flipH="1">
                <a:off x="6340532" y="1750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0" name="Straight Connector 319">
                <a:extLst>
                  <a:ext uri="{FF2B5EF4-FFF2-40B4-BE49-F238E27FC236}">
                    <a16:creationId xmlns:a16="http://schemas.microsoft.com/office/drawing/2014/main" xmlns="" id="{D1D8C77F-83F8-4142-8766-2CDD2E28EA05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420000" flipH="1">
                <a:off x="6261757" y="18601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1" name="Straight Connector 320">
                <a:extLst>
                  <a:ext uri="{FF2B5EF4-FFF2-40B4-BE49-F238E27FC236}">
                    <a16:creationId xmlns:a16="http://schemas.microsoft.com/office/drawing/2014/main" xmlns="" id="{1214FE36-2FD1-49AD-AA59-F50D2BAB015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540000" flipH="1">
                <a:off x="6184144" y="19796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2" name="Straight Connector 321">
                <a:extLst>
                  <a:ext uri="{FF2B5EF4-FFF2-40B4-BE49-F238E27FC236}">
                    <a16:creationId xmlns:a16="http://schemas.microsoft.com/office/drawing/2014/main" xmlns="" id="{B59FD549-6C27-406B-8154-0FEEC74C27E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660000" flipH="1">
                <a:off x="6106531" y="20990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3" name="Straight Connector 322">
                <a:extLst>
                  <a:ext uri="{FF2B5EF4-FFF2-40B4-BE49-F238E27FC236}">
                    <a16:creationId xmlns:a16="http://schemas.microsoft.com/office/drawing/2014/main" xmlns="" id="{ABBFD3F1-CDDE-47A0-89AD-80663926BF0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780000" flipH="1">
                <a:off x="6043206" y="222255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4" name="Straight Connector 323">
                <a:extLst>
                  <a:ext uri="{FF2B5EF4-FFF2-40B4-BE49-F238E27FC236}">
                    <a16:creationId xmlns:a16="http://schemas.microsoft.com/office/drawing/2014/main" xmlns="" id="{B1AFA091-C2EE-45A9-9D47-6641B3D0098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3960000" flipH="1">
                <a:off x="5978913" y="234430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5" name="Straight Connector 324">
                <a:extLst>
                  <a:ext uri="{FF2B5EF4-FFF2-40B4-BE49-F238E27FC236}">
                    <a16:creationId xmlns:a16="http://schemas.microsoft.com/office/drawing/2014/main" xmlns="" id="{587CC879-926F-4955-AB23-62E0F3B6A41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4080000" flipH="1">
                <a:off x="5912438" y="24706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6" name="Straight Connector 325">
                <a:extLst>
                  <a:ext uri="{FF2B5EF4-FFF2-40B4-BE49-F238E27FC236}">
                    <a16:creationId xmlns:a16="http://schemas.microsoft.com/office/drawing/2014/main" xmlns="" id="{4E6EA0EB-77AA-4D8F-A1C9-F0AFA039FC5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4200000" flipH="1">
                <a:off x="5858875" y="260092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7" name="Straight Connector 326">
                <a:extLst>
                  <a:ext uri="{FF2B5EF4-FFF2-40B4-BE49-F238E27FC236}">
                    <a16:creationId xmlns:a16="http://schemas.microsoft.com/office/drawing/2014/main" xmlns="" id="{EEDD9179-D665-453B-8A0D-C8AB157747C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4320000" flipH="1">
                <a:off x="5808182" y="273404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8" name="Straight Connector 327">
                <a:extLst>
                  <a:ext uri="{FF2B5EF4-FFF2-40B4-BE49-F238E27FC236}">
                    <a16:creationId xmlns:a16="http://schemas.microsoft.com/office/drawing/2014/main" xmlns="" id="{BBC4C827-7F4E-4E60-A479-6CCAAC82AD8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4500000" flipH="1">
                <a:off x="5773263" y="28668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9" name="Straight Connector 328">
                <a:extLst>
                  <a:ext uri="{FF2B5EF4-FFF2-40B4-BE49-F238E27FC236}">
                    <a16:creationId xmlns:a16="http://schemas.microsoft.com/office/drawing/2014/main" xmlns="" id="{B8DAB12A-BCD3-43ED-A83B-A624D1665F22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4620000" flipH="1">
                <a:off x="5735963" y="300206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0" name="Straight Connector 329">
                <a:extLst>
                  <a:ext uri="{FF2B5EF4-FFF2-40B4-BE49-F238E27FC236}">
                    <a16:creationId xmlns:a16="http://schemas.microsoft.com/office/drawing/2014/main" xmlns="" id="{50401A41-60CB-4425-AA21-70CDEE8B222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4740000" flipH="1">
                <a:off x="5700105" y="31389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1" name="Straight Connector 330">
                <a:extLst>
                  <a:ext uri="{FF2B5EF4-FFF2-40B4-BE49-F238E27FC236}">
                    <a16:creationId xmlns:a16="http://schemas.microsoft.com/office/drawing/2014/main" xmlns="" id="{27DB940E-119E-46EA-8B0D-8048C979BFE5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4860000" flipH="1">
                <a:off x="5665939" y="327548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2" name="Straight Connector 331">
                <a:extLst>
                  <a:ext uri="{FF2B5EF4-FFF2-40B4-BE49-F238E27FC236}">
                    <a16:creationId xmlns:a16="http://schemas.microsoft.com/office/drawing/2014/main" xmlns="" id="{9F999AF0-B77A-4AA0-9E7F-42E13BE7D272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040000" flipH="1">
                <a:off x="5644476" y="341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3" name="Straight Connector 332">
                <a:extLst>
                  <a:ext uri="{FF2B5EF4-FFF2-40B4-BE49-F238E27FC236}">
                    <a16:creationId xmlns:a16="http://schemas.microsoft.com/office/drawing/2014/main" xmlns="" id="{5C14ECD8-D20A-4BB6-BF51-7CD2AF473CD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160000" flipH="1">
                <a:off x="5626530" y="3554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4" name="Straight Connector 333">
                <a:extLst>
                  <a:ext uri="{FF2B5EF4-FFF2-40B4-BE49-F238E27FC236}">
                    <a16:creationId xmlns:a16="http://schemas.microsoft.com/office/drawing/2014/main" xmlns="" id="{01E0E2E8-C70C-4BAC-AB01-192030B0E1A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280000" flipH="1">
                <a:off x="5616429" y="36918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5" name="Straight Connector 334">
                <a:extLst>
                  <a:ext uri="{FF2B5EF4-FFF2-40B4-BE49-F238E27FC236}">
                    <a16:creationId xmlns:a16="http://schemas.microsoft.com/office/drawing/2014/main" xmlns="" id="{1A03B16D-75A6-46C2-94F8-7606F808B605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400000" flipH="1">
                <a:off x="5611319" y="38353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6" name="Straight Connector 335">
                <a:extLst>
                  <a:ext uri="{FF2B5EF4-FFF2-40B4-BE49-F238E27FC236}">
                    <a16:creationId xmlns:a16="http://schemas.microsoft.com/office/drawing/2014/main" xmlns="" id="{E3410BDA-E31B-490A-B7C8-351F2FE9B78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580000" flipH="1">
                <a:off x="5608540" y="397572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7" name="Straight Connector 336">
                <a:extLst>
                  <a:ext uri="{FF2B5EF4-FFF2-40B4-BE49-F238E27FC236}">
                    <a16:creationId xmlns:a16="http://schemas.microsoft.com/office/drawing/2014/main" xmlns="" id="{43741A8F-ACE2-4F43-8F65-B04C4E633DD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700000" flipH="1">
                <a:off x="5605761" y="41160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8" name="Straight Connector 337">
                <a:extLst>
                  <a:ext uri="{FF2B5EF4-FFF2-40B4-BE49-F238E27FC236}">
                    <a16:creationId xmlns:a16="http://schemas.microsoft.com/office/drawing/2014/main" xmlns="" id="{0EB9D00F-067B-4545-AC39-D9265221680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820000" flipH="1">
                <a:off x="5624195" y="425421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9" name="Straight Connector 338">
                <a:extLst>
                  <a:ext uri="{FF2B5EF4-FFF2-40B4-BE49-F238E27FC236}">
                    <a16:creationId xmlns:a16="http://schemas.microsoft.com/office/drawing/2014/main" xmlns="" id="{B8D5F767-383B-4436-BEEA-66F30CACC57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5940000" flipH="1">
                <a:off x="5642629" y="43923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0" name="Straight Connector 339">
                <a:extLst>
                  <a:ext uri="{FF2B5EF4-FFF2-40B4-BE49-F238E27FC236}">
                    <a16:creationId xmlns:a16="http://schemas.microsoft.com/office/drawing/2014/main" xmlns="" id="{99361825-C629-4530-AE2C-7FC66CDDD6B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6120000" flipH="1">
                <a:off x="5654818" y="45363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1" name="Straight Connector 340">
                <a:extLst>
                  <a:ext uri="{FF2B5EF4-FFF2-40B4-BE49-F238E27FC236}">
                    <a16:creationId xmlns:a16="http://schemas.microsoft.com/office/drawing/2014/main" xmlns="" id="{7EE53B6E-474F-4D28-87BC-DB5811B9F04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6240000" flipH="1">
                <a:off x="5684446" y="467136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2" name="Straight Connector 341">
                <a:extLst>
                  <a:ext uri="{FF2B5EF4-FFF2-40B4-BE49-F238E27FC236}">
                    <a16:creationId xmlns:a16="http://schemas.microsoft.com/office/drawing/2014/main" xmlns="" id="{6763B8F6-C347-40A9-B37B-4EECA39705B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6360000" flipH="1">
                <a:off x="5714074" y="48087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3" name="Straight Connector 342">
                <a:extLst>
                  <a:ext uri="{FF2B5EF4-FFF2-40B4-BE49-F238E27FC236}">
                    <a16:creationId xmlns:a16="http://schemas.microsoft.com/office/drawing/2014/main" xmlns="" id="{BC178CC7-64D9-4B97-B662-2114AEB8F24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6480000" flipH="1">
                <a:off x="5748464" y="49484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4" name="Straight Connector 343">
                <a:extLst>
                  <a:ext uri="{FF2B5EF4-FFF2-40B4-BE49-F238E27FC236}">
                    <a16:creationId xmlns:a16="http://schemas.microsoft.com/office/drawing/2014/main" xmlns="" id="{3F746BDD-0A58-475C-88FC-C6DA717AE94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6660000" flipH="1">
                <a:off x="5792091" y="507760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5" name="Straight Connector 344">
                <a:extLst>
                  <a:ext uri="{FF2B5EF4-FFF2-40B4-BE49-F238E27FC236}">
                    <a16:creationId xmlns:a16="http://schemas.microsoft.com/office/drawing/2014/main" xmlns="" id="{D7FA4519-C611-4777-AED5-EDDBCFDC13A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6780000" flipH="1">
                <a:off x="5847441" y="52112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6" name="Straight Connector 345">
                <a:extLst>
                  <a:ext uri="{FF2B5EF4-FFF2-40B4-BE49-F238E27FC236}">
                    <a16:creationId xmlns:a16="http://schemas.microsoft.com/office/drawing/2014/main" xmlns="" id="{6E45A983-6315-4DD7-9BB6-1F68AF308DA7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6900000" flipH="1">
                <a:off x="5900410" y="53424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7" name="Straight Connector 346">
                <a:extLst>
                  <a:ext uri="{FF2B5EF4-FFF2-40B4-BE49-F238E27FC236}">
                    <a16:creationId xmlns:a16="http://schemas.microsoft.com/office/drawing/2014/main" xmlns="" id="{5FCA867F-6B2A-4332-98E3-F69F237772A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 rot="-7020000" flipH="1">
                <a:off x="5955760" y="547369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" name="Рисунок 4" descr="Изображение выглядит как текст, человек, позирование, группа&#10;&#10;Автоматически созданное описание">
            <a:extLst>
              <a:ext uri="{FF2B5EF4-FFF2-40B4-BE49-F238E27FC236}">
                <a16:creationId xmlns:a16="http://schemas.microsoft.com/office/drawing/2014/main" xmlns="" id="{9B088D10-644A-43AE-EBBA-8076396E936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906" r="21273"/>
          <a:stretch>
            <a:fillRect/>
          </a:stretch>
        </p:blipFill>
        <p:spPr>
          <a:xfrm>
            <a:off x="-2334" y="10"/>
            <a:ext cx="5441859" cy="5654930"/>
          </a:xfrm>
          <a:custGeom>
            <a:rect l="l" t="t" r="r" b="b"/>
            <a:pathLst>
              <a:path w="5067519" h="5265942">
                <a:moveTo>
                  <a:pt x="0" y="0"/>
                </a:moveTo>
                <a:lnTo>
                  <a:pt x="4097786" y="0"/>
                </a:lnTo>
                <a:lnTo>
                  <a:pt x="4176264" y="71326"/>
                </a:lnTo>
                <a:cubicBezTo>
                  <a:pt x="4726927" y="621989"/>
                  <a:pt x="5067519" y="1382723"/>
                  <a:pt x="5067519" y="2223006"/>
                </a:cubicBezTo>
                <a:cubicBezTo>
                  <a:pt x="5067519" y="3903573"/>
                  <a:pt x="3705150" y="5265942"/>
                  <a:pt x="2024583" y="5265942"/>
                </a:cubicBezTo>
                <a:cubicBezTo>
                  <a:pt x="1315594" y="5265942"/>
                  <a:pt x="663237" y="5023470"/>
                  <a:pt x="145914" y="4616926"/>
                </a:cubicBezTo>
                <a:lnTo>
                  <a:pt x="0" y="4489006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164300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1" name="Picture 40">
            <a:extLst>
              <a:ext uri="{FF2B5EF4-FFF2-40B4-BE49-F238E27FC236}">
                <a16:creationId xmlns:a16="http://schemas.microsoft.com/office/drawing/2014/main" xmlns="" id="{CBECFFDC-94DB-4DA3-94FE-22FEDDA8FA3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pic>
        <p:nvPicPr>
          <p:cNvPr id="4" name="Рисунок 4" descr="Изображение выглядит как небо, на открытом воздухе, трава, стоящий&#10;&#10;Автоматически созданное описание">
            <a:extLst>
              <a:ext uri="{FF2B5EF4-FFF2-40B4-BE49-F238E27FC236}">
                <a16:creationId xmlns:a16="http://schemas.microsoft.com/office/drawing/2014/main" xmlns="" id="{9004917E-0344-A02D-F44F-0F1C4435E0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091" t="909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xmlns="" id="{8EC1A43B-D167-4E96-B7AD-61D3D9225C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xmlns="" id="{86623E07-B4B3-43D5-AB6E-5FD9A1C11D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27"/>
          <a:stretch>
            <a:fillRect/>
          </a:stretch>
        </p:blipFill>
        <p:spPr>
          <a:xfrm>
            <a:off x="5147732" y="93132"/>
            <a:ext cx="7044267" cy="6764867"/>
          </a:xfrm>
          <a:prstGeom prst="rect">
            <a:avLst/>
          </a:prstGeom>
        </p:spPr>
      </p:pic>
      <p:sp>
        <p:nvSpPr>
          <p:cNvPr id="47" name="Freeform 5">
            <a:extLst>
              <a:ext uri="{FF2B5EF4-FFF2-40B4-BE49-F238E27FC236}">
                <a16:creationId xmlns:a16="http://schemas.microsoft.com/office/drawing/2014/main" xmlns="" id="{C727912B-C157-4CDB-8486-00E702D36C1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grayWhite">
          <a:xfrm>
            <a:off x="5827529" y="660400"/>
            <a:ext cx="6381405" cy="6214533"/>
          </a:xfrm>
          <a:custGeom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tx2">
              <a:alpha val="70000"/>
            </a:schemeClr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Tx/>
              <a:buFont typeface="Arial"/>
              <a:buNone/>
            </a:pPr>
            <a:endParaRPr lang="en-US" sz="1600" cap="all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5DCD1C6-96C1-0503-EC01-2C66F9729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0710" y="2075132"/>
            <a:ext cx="4959490" cy="332260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4800" err="1">
                <a:solidFill>
                  <a:schemeClr val="bg2">
                    <a:lumMod val="75000"/>
                  </a:schemeClr>
                </a:solidFill>
                <a:latin typeface="Times New Roman"/>
                <a:cs typeface="Times New Roman"/>
              </a:rPr>
              <a:t>Акция</a:t>
            </a:r>
            <a:br>
              <a:rPr lang="en-US" sz="4800">
                <a:latin typeface="Times New Roman"/>
              </a:rPr>
            </a:br>
            <a:r>
              <a:rPr lang="en-US" sz="4800">
                <a:solidFill>
                  <a:schemeClr val="bg2">
                    <a:lumMod val="75000"/>
                  </a:schemeClr>
                </a:solidFill>
                <a:latin typeface="Times New Roman"/>
                <a:cs typeface="Times New Roman"/>
              </a:rPr>
              <a:t>"Поздравь </a:t>
            </a:r>
            <a:br>
              <a:rPr lang="en-US" sz="4800">
                <a:latin typeface="Times New Roman"/>
              </a:rPr>
            </a:br>
            <a:r>
              <a:rPr lang="en-US" sz="4800">
                <a:solidFill>
                  <a:schemeClr val="bg2">
                    <a:lumMod val="75000"/>
                  </a:schemeClr>
                </a:solidFill>
                <a:latin typeface="Times New Roman"/>
                <a:cs typeface="Times New Roman"/>
              </a:rPr>
              <a:t>с победой земляка" </a:t>
            </a:r>
            <a:endParaRPr lang="ru-RU">
              <a:solidFill>
                <a:schemeClr val="bg2">
                  <a:lumMod val="75000"/>
                </a:schemeClr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08210980"/>
      </p:ext>
    </p:extLst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7" name="Picture 36">
            <a:extLst>
              <a:ext uri="{FF2B5EF4-FFF2-40B4-BE49-F238E27FC236}">
                <a16:creationId xmlns:a16="http://schemas.microsoft.com/office/drawing/2014/main" xmlns="" id="{CBECFFDC-94DB-4DA3-94FE-22FEDDA8FA3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pic>
        <p:nvPicPr>
          <p:cNvPr id="4" name="Рисунок 4" descr="Изображение выглядит как человек, в помещении, позирование, пол&#10;&#10;Автоматически созданное описание">
            <a:extLst>
              <a:ext uri="{FF2B5EF4-FFF2-40B4-BE49-F238E27FC236}">
                <a16:creationId xmlns:a16="http://schemas.microsoft.com/office/drawing/2014/main" xmlns="" id="{0BC7418B-6E1B-EB29-390E-F517ECA0F9B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091" t="23391"/>
          <a:stretch>
            <a:fillRect/>
          </a:stretch>
        </p:blipFill>
        <p:spPr>
          <a:xfrm>
            <a:off x="14397" y="14387"/>
            <a:ext cx="12191980" cy="685799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xmlns="" id="{545F67A4-7428-47F3-AE14-8CA43D976E1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41" name="Freeform 5">
            <a:extLst>
              <a:ext uri="{FF2B5EF4-FFF2-40B4-BE49-F238E27FC236}">
                <a16:creationId xmlns:a16="http://schemas.microsoft.com/office/drawing/2014/main" xmlns="" id="{F4A20210-FA90-4B6D-8D2E-1B90054E097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grayWhite">
          <a:xfrm>
            <a:off x="5827529" y="660400"/>
            <a:ext cx="6381405" cy="6214533"/>
          </a:xfrm>
          <a:custGeom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Tx/>
              <a:buFont typeface="Arial"/>
              <a:buNone/>
            </a:pPr>
            <a:endParaRPr lang="en-US" sz="1600" cap="all"/>
          </a:p>
        </p:txBody>
      </p:sp>
      <p:sp>
        <p:nvSpPr>
          <p:cNvPr id="43" name="Freeform 14">
            <a:extLst>
              <a:ext uri="{FF2B5EF4-FFF2-40B4-BE49-F238E27FC236}">
                <a16:creationId xmlns:a16="http://schemas.microsoft.com/office/drawing/2014/main" xmlns="" id="{39213B44-68B7-47E7-B506-5C79FCF809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281603" y="104899"/>
            <a:ext cx="6896713" cy="6005491"/>
          </a:xfrm>
          <a:custGeom>
            <a:gdLst>
              <a:gd name="connsiteX0" fmla="*/ 3912717 w 6896713"/>
              <a:gd name="connsiteY0" fmla="*/ 0 h 6005491"/>
              <a:gd name="connsiteX1" fmla="*/ 6679426 w 6896713"/>
              <a:gd name="connsiteY1" fmla="*/ 1146008 h 6005491"/>
              <a:gd name="connsiteX2" fmla="*/ 6896713 w 6896713"/>
              <a:gd name="connsiteY2" fmla="*/ 1385085 h 6005491"/>
              <a:gd name="connsiteX3" fmla="*/ 6896713 w 6896713"/>
              <a:gd name="connsiteY3" fmla="*/ 1431256 h 6005491"/>
              <a:gd name="connsiteX4" fmla="*/ 6657442 w 6896713"/>
              <a:gd name="connsiteY4" fmla="*/ 1167992 h 6005491"/>
              <a:gd name="connsiteX5" fmla="*/ 3912717 w 6896713"/>
              <a:gd name="connsiteY5" fmla="*/ 31089 h 6005491"/>
              <a:gd name="connsiteX6" fmla="*/ 31089 w 6896713"/>
              <a:gd name="connsiteY6" fmla="*/ 3912717 h 6005491"/>
              <a:gd name="connsiteX7" fmla="*/ 593046 w 6896713"/>
              <a:gd name="connsiteY7" fmla="*/ 5925483 h 6005491"/>
              <a:gd name="connsiteX8" fmla="*/ 633874 w 6896713"/>
              <a:gd name="connsiteY8" fmla="*/ 5989169 h 6005491"/>
              <a:gd name="connsiteX9" fmla="*/ 607415 w 6896713"/>
              <a:gd name="connsiteY9" fmla="*/ 6005491 h 6005491"/>
              <a:gd name="connsiteX10" fmla="*/ 566458 w 6896713"/>
              <a:gd name="connsiteY10" fmla="*/ 5941603 h 6005491"/>
              <a:gd name="connsiteX11" fmla="*/ 0 w 6896713"/>
              <a:gd name="connsiteY11" fmla="*/ 3912717 h 6005491"/>
              <a:gd name="connsiteX12" fmla="*/ 3912717 w 6896713"/>
              <a:gd name="connsiteY12" fmla="*/ 0 h 60054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96713" h="6005491">
                <a:moveTo>
                  <a:pt x="3912717" y="0"/>
                </a:moveTo>
                <a:cubicBezTo>
                  <a:pt x="4993184" y="0"/>
                  <a:pt x="5971363" y="437946"/>
                  <a:pt x="6679426" y="1146008"/>
                </a:cubicBezTo>
                <a:lnTo>
                  <a:pt x="6896713" y="1385085"/>
                </a:lnTo>
                <a:lnTo>
                  <a:pt x="6896713" y="1431256"/>
                </a:lnTo>
                <a:lnTo>
                  <a:pt x="6657442" y="1167992"/>
                </a:lnTo>
                <a:cubicBezTo>
                  <a:pt x="5955006" y="465555"/>
                  <a:pt x="4984599" y="31089"/>
                  <a:pt x="3912717" y="31089"/>
                </a:cubicBezTo>
                <a:cubicBezTo>
                  <a:pt x="1768953" y="31089"/>
                  <a:pt x="31089" y="1768953"/>
                  <a:pt x="31089" y="3912717"/>
                </a:cubicBezTo>
                <a:cubicBezTo>
                  <a:pt x="31089" y="4649636"/>
                  <a:pt x="236442" y="5338592"/>
                  <a:pt x="593046" y="5925483"/>
                </a:cubicBezTo>
                <a:lnTo>
                  <a:pt x="633874" y="5989169"/>
                </a:lnTo>
                <a:lnTo>
                  <a:pt x="607415" y="6005491"/>
                </a:lnTo>
                <a:lnTo>
                  <a:pt x="566458" y="5941603"/>
                </a:lnTo>
                <a:cubicBezTo>
                  <a:pt x="206998" y="5350013"/>
                  <a:pt x="0" y="4655538"/>
                  <a:pt x="0" y="3912717"/>
                </a:cubicBezTo>
                <a:cubicBezTo>
                  <a:pt x="0" y="1751783"/>
                  <a:pt x="1751783" y="0"/>
                  <a:pt x="3912717" y="0"/>
                </a:cubicBezTo>
                <a:close/>
              </a:path>
            </a:pathLst>
          </a:custGeom>
          <a:solidFill>
            <a:srgbClr val="FFFFFF">
              <a:alpha val="4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xmlns="" id="{39084D60-65A6-45F8-8C17-3529E43F1C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5516018" y="331504"/>
            <a:ext cx="6675982" cy="5235326"/>
            <a:chOff x="5516018" y="331504"/>
            <a:chExt cx="6675982" cy="5235326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xmlns="" id="{444A2572-2BF1-4C8E-AF59-F3AD411D894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flipH="1">
              <a:off x="9266830" y="33150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xmlns="" id="{F5DF3485-B455-470C-8FA8-A1BDE087B88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120000" flipH="1">
              <a:off x="9408861" y="33832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xmlns="" id="{35E9DCD0-EE49-4CB4-89B6-C25F9861C35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240000" flipH="1">
              <a:off x="9551700" y="34763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xmlns="" id="{A713CF62-C96C-44E9-8C28-E3F2C6E7C62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360000" flipH="1">
              <a:off x="9688748" y="36808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xmlns="" id="{2D06558F-07E9-4D78-A6F3-8BCFA9E7340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540000" flipH="1">
              <a:off x="9824866" y="38922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xmlns="" id="{512D8773-83C0-4D51-9E1F-046DA7DA0DF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660000" flipH="1">
              <a:off x="9966867" y="41754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xmlns="" id="{5880C3FB-3E2E-4054-A6D1-38176D6E2E0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780000" flipH="1">
              <a:off x="10104425" y="44587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xmlns="" id="{8505591A-6112-4B84-8E9E-923E43C4ED6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900000" flipH="1">
              <a:off x="10240513" y="47948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xmlns="" id="{54884290-8E39-4425-BB4F-48D955C1F80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1080000" flipH="1">
              <a:off x="10373882" y="52435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xmlns="" id="{00C383A3-6D77-41CE-8121-498BC3BA51F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1200000" flipH="1">
              <a:off x="10505632" y="57062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xmlns="" id="{E120A319-4A10-4542-B48C-5FB2714C4AC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1320000" flipH="1">
              <a:off x="10637382" y="62134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xmlns="" id="{5B15B038-50ED-419D-B142-C96EE418B5C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1440000" flipH="1">
              <a:off x="10760965" y="69043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xmlns="" id="{9BAFF2F4-75B2-4498-8559-BAE80D89B49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1620000" flipH="1">
              <a:off x="10888991" y="75509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xmlns="" id="{B56AE167-8087-4A4B-B41D-5658EEBA684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1740000" flipH="1">
              <a:off x="11010193" y="81974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xmlns="" id="{8D353E8A-CBA6-44F9-9C00-D0AD27C96C5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1860000" flipH="1">
              <a:off x="11129014" y="895662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xmlns="" id="{CA2C318A-A79F-4CAD-BA7A-51427BF9ED2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1980000" flipH="1">
              <a:off x="11249872" y="96809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xmlns="" id="{4F2996E3-5E01-4F22-B23C-7CD0CF72C45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2160000" flipH="1">
              <a:off x="11366875" y="104808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xmlns="" id="{760F6BC4-AB51-4DE7-B83C-E71FE4EC862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2280000" flipH="1">
              <a:off x="11474058" y="113152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xmlns="" id="{AF65FC1C-93BF-4ACA-BF17-17372DD108D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2400000" flipH="1">
              <a:off x="11583303" y="122179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xmlns="" id="{89F9913C-8CCE-4D56-9D2A-0C2D6866769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2520000" flipH="1">
              <a:off x="11685344" y="1321772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xmlns="" id="{40EDD18C-1AAD-48E5-AAAD-73F4B5643C3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2700000" flipH="1">
              <a:off x="11787704" y="141763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xmlns="" id="{22D7A5C4-18C8-43E9-A50A-F87A362C852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2820000" flipH="1">
              <a:off x="11880859" y="151793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xmlns="" id="{3A0C484E-A224-4DB0-8C34-89BE54BD12F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2940000" flipH="1">
              <a:off x="11969252" y="1627437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xmlns="" id="{79BB438E-A25F-4A7F-B209-8899B7CEC42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3060000" flipH="1">
              <a:off x="12062016" y="173601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xmlns="" id="{7F8BA6DC-B1E9-4F32-A5CC-8F61976B697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flipH="1">
              <a:off x="12074680" y="1910249"/>
              <a:ext cx="117320" cy="82912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xmlns="" id="{CF6D95B2-1C8D-4156-AB05-523619B4FCD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flipH="1">
              <a:off x="12149943" y="2083594"/>
              <a:ext cx="39676" cy="21436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xmlns="" id="{288409AD-A77F-4304-9E8B-08A4891C707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-180000" flipH="1">
              <a:off x="9127990" y="33425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xmlns="" id="{862AD08A-B385-4D18-B948-8D53B391848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-300000" flipH="1">
              <a:off x="8987576" y="33663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xmlns="" id="{E32A413E-FF1A-46B1-BF8B-3C1C408B344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-420000" flipH="1">
              <a:off x="8844859" y="35117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xmlns="" id="{3CFF4E44-2BEB-4FAE-97C9-BC6E8296D11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-540000" flipH="1">
              <a:off x="8706904" y="36571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xmlns="" id="{F0486C0A-9B93-46B8-932F-876BE26CEFE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-720000" flipH="1">
              <a:off x="8568008" y="38789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xmlns="" id="{1429BF5D-8D5B-4A48-89EE-8B779826EEC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-840000" flipH="1">
              <a:off x="8429112" y="41006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xmlns="" id="{CDC996EE-5EB1-4943-A1E8-70810CBD67F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-960000" flipH="1">
              <a:off x="8294968" y="44621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xmlns="" id="{32F833C8-E3CE-4399-B78B-9DD0EEA64C6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-1080000" flipH="1">
              <a:off x="8160824" y="48237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xmlns="" id="{07C92DB2-78F1-4872-B9C7-C658A78869C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-1260000" flipH="1">
              <a:off x="8027689" y="53184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xmlns="" id="{1F8A2FAA-05E1-448E-A606-FA9D67036C2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-1380000" flipH="1">
              <a:off x="7894554" y="58132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xmlns="" id="{E5AAB5D1-1672-4825-88A7-D93923475E2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-1500000" flipH="1">
              <a:off x="7761419" y="63079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xmlns="" id="{02CAAFDB-2BA2-4D04-8B8B-1241D5EC097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-1620000" flipH="1">
              <a:off x="7636645" y="68980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xmlns="" id="{4C381B3C-0009-451B-BCB3-48F7810C1BA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-1800000" flipH="1">
              <a:off x="7511871" y="75119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xmlns="" id="{2A10544C-1EAD-47FB-A17E-52C62228263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-1920000" flipH="1">
              <a:off x="7387899" y="81977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xmlns="" id="{A2540B37-D854-4525-93F8-410685438FE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-2040000" flipH="1">
              <a:off x="7268530" y="89316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xmlns="" id="{7450DFE8-D07F-435C-B5A2-47D126FD9F8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-2160000" flipH="1">
              <a:off x="7152030" y="97658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xmlns="" id="{6C1A6513-2D5D-458C-B841-D5DD9844B84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-2340000" flipH="1">
              <a:off x="7041695" y="106002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xmlns="" id="{9931CF18-850E-41CD-823E-D311BD5CCE1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-2460000" flipH="1">
              <a:off x="6931360" y="114346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xmlns="" id="{44497A09-1B1C-4EB6-B728-6FC3A1C125F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-2580000" flipH="1">
              <a:off x="6819070" y="123586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xmlns="" id="{FA60DE04-F3E8-437E-A2E4-A8A7BA01CB3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-2700000" flipH="1">
              <a:off x="6721359" y="133274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xmlns="" id="{CDBBA541-852C-4AE6-82E8-6BD13AFB4FF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-2880000" flipH="1">
              <a:off x="6617467" y="142942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xmlns="" id="{2FC3362F-AD7E-45D7-BE85-7C8DD81347C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-3000000" flipH="1">
              <a:off x="6520032" y="152728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xmlns="" id="{FCD83E0F-C8AF-4D52-94DB-CD949A2B165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-3120000" flipH="1">
              <a:off x="6429579" y="164161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xmlns="" id="{60D5F865-890F-483F-B407-516CE6D2222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-3240000" flipH="1">
              <a:off x="6340532" y="175042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xmlns="" id="{DE6A2505-E617-4419-AB05-10B779B5C23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-3420000" flipH="1">
              <a:off x="6261757" y="186017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xmlns="" id="{BDFF0D66-52FC-4F64-B67F-72D9EFEED15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-3540000" flipH="1">
              <a:off x="6184144" y="197961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xmlns="" id="{DCC72040-7945-4051-989C-2B728F6D504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-3660000" flipH="1">
              <a:off x="6106531" y="209906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xmlns="" id="{96EB6302-2333-45D4-AE20-B0F6D45CC13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-3780000" flipH="1">
              <a:off x="6043206" y="222255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xmlns="" id="{EECC1105-D16E-411D-B4B7-80BF039BF97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-3960000" flipH="1">
              <a:off x="5978913" y="234430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xmlns="" id="{C7D2F518-4540-44DE-BC62-7D598EC99BB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-4080000" flipH="1">
              <a:off x="5912438" y="247067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xmlns="" id="{F19566BC-880A-4113-A9C4-0017E5184C1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-4200000" flipH="1">
              <a:off x="5858875" y="2600922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xmlns="" id="{718E7D73-F4E4-4F5D-AFF9-EE491954A05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-4320000" flipH="1">
              <a:off x="5808182" y="273404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xmlns="" id="{8D0988A2-3571-4C16-BDEF-58254F04E5B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-4500000" flipH="1">
              <a:off x="5773263" y="286686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xmlns="" id="{4550BAC8-41FE-4300-910B-EE7BBD7A0C1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-4620000" flipH="1">
              <a:off x="5735963" y="300206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xmlns="" id="{38CD175C-18A7-4589-8C46-A61FEF6D999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-4740000" flipH="1">
              <a:off x="5700105" y="313891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xmlns="" id="{B6BE3031-FD1C-443C-9889-243CEEAEDF8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-4860000" flipH="1">
              <a:off x="5665939" y="327548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xmlns="" id="{7E37BF5D-3732-41F2-B9AF-A56C9214D63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-5040000" flipH="1">
              <a:off x="5644476" y="341425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xmlns="" id="{077B6718-917A-4A01-BCF8-5C6E1217B2A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-5160000" flipH="1">
              <a:off x="5626530" y="355462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xmlns="" id="{1C23AB5B-98FB-43F1-B590-BBA79814F21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-5280000" flipH="1">
              <a:off x="5616429" y="369183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xmlns="" id="{D6EEC146-226B-4C83-9C1B-DD5495DE161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-5400000" flipH="1">
              <a:off x="5611319" y="383537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xmlns="" id="{9C24D094-41EF-4CA2-9834-B04793FA12C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-5580000" flipH="1">
              <a:off x="5608540" y="397572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xmlns="" id="{8DA46AD8-674F-46C3-8A22-280F78F91AC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-5700000" flipH="1">
              <a:off x="5605761" y="411607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xmlns="" id="{AE9D757B-CD9D-447C-8780-79F2FF87511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-5820000" flipH="1">
              <a:off x="5624195" y="425421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xmlns="" id="{276B76E9-7342-43BC-B629-9180ABF5778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-5940000" flipH="1">
              <a:off x="5642629" y="439235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xmlns="" id="{3F25F68A-2DCB-4183-86F1-3428326E595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-6120000" flipH="1">
              <a:off x="5654818" y="453638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xmlns="" id="{BA5FA913-066C-4504-A753-026056454CE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-6240000" flipH="1">
              <a:off x="5684446" y="4671367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xmlns="" id="{6A6E50AC-CA1E-4DD3-B85F-1720C019E68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-6360000" flipH="1">
              <a:off x="5714074" y="480873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xmlns="" id="{1224B2B1-DBD8-4BA8-8CEB-BFAC8A15D33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-6480000" flipH="1">
              <a:off x="5748464" y="494847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xmlns="" id="{4DEFE1E7-69A3-47F5-B8B8-C0898281B6A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-6660000" flipH="1">
              <a:off x="5792091" y="5077607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xmlns="" id="{66F1F489-762E-4979-9EBC-50A62330B8E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-6780000" flipH="1">
              <a:off x="5847441" y="521122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xmlns="" id="{927DF22C-20E6-4DED-B405-1B26C521863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-6900000" flipH="1">
              <a:off x="5900410" y="534245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xmlns="" id="{236FD8D7-6E0F-468E-B8C4-F4E6707112A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rot="-7020000" flipH="1">
              <a:off x="5955760" y="547369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6CAC626-D858-6CA3-BB49-1844B03AE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3201" y="2089510"/>
            <a:ext cx="5218281" cy="348075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2400" b="1" err="1">
                <a:latin typeface="Times New Roman"/>
                <a:cs typeface="Times New Roman"/>
              </a:rPr>
              <a:t>Региональная студенческая конференция </a:t>
            </a:r>
          </a:p>
          <a:p>
            <a:pPr algn="ctr">
              <a:lnSpc>
                <a:spcPct val="90000"/>
              </a:lnSpc>
            </a:pPr>
            <a:r>
              <a:rPr lang="en-US" sz="2400" b="1">
                <a:latin typeface="Times New Roman"/>
                <a:cs typeface="Times New Roman"/>
              </a:rPr>
              <a:t>«Развитие молодежного волонтерства: современное состояние, проблемы, перспективы» </a:t>
            </a:r>
            <a:br>
              <a:rPr lang="en-US" sz="2400" b="1">
                <a:latin typeface="Times New Roman"/>
              </a:rPr>
            </a:br>
            <a:r>
              <a:rPr lang="en-US" sz="2400" b="1" err="1">
                <a:latin typeface="Times New Roman"/>
                <a:cs typeface="Times New Roman"/>
              </a:rPr>
              <a:t>февраль 2019.</a:t>
            </a:r>
            <a:endParaRPr lang="en-US" sz="2400" b="1">
              <a:latin typeface="Times New Roman"/>
              <a:cs typeface="Times New Roman"/>
            </a:endParaRPr>
          </a:p>
          <a:p>
            <a:pPr algn="ctr">
              <a:lnSpc>
                <a:spcPct val="90000"/>
              </a:lnSpc>
            </a:pPr>
            <a:endParaRPr lang="en-US" sz="2600" b="1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298205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94AE162F-9E2A-3A6B-061D-83E1196666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7307" y="919463"/>
            <a:ext cx="11564146" cy="4239133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1D3F310-EE27-C3DE-45D5-6AE7B68ECD05}"/>
              </a:ext>
            </a:extLst>
          </p:cNvPr>
          <p:cNvSpPr txBox="1"/>
          <p:nvPr/>
        </p:nvSpPr>
        <p:spPr>
          <a:xfrm>
            <a:off x="4773633" y="5730604"/>
            <a:ext cx="274320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3200" b="1">
                <a:latin typeface="Times New Roman"/>
                <a:cs typeface="Calibri"/>
              </a:rPr>
              <a:t>Февраль 2020</a:t>
            </a:r>
          </a:p>
        </p:txBody>
      </p:sp>
    </p:spTree>
    <p:extLst>
      <p:ext uri="{BB962C8B-B14F-4D97-AF65-F5344CB8AC3E}">
        <p14:creationId xmlns:p14="http://schemas.microsoft.com/office/powerpoint/2010/main" val="91709651"/>
      </p:ext>
    </p:extLst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xmlns="" id="{CBECFFDC-94DB-4DA3-94FE-22FEDDA8FA3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pic>
        <p:nvPicPr>
          <p:cNvPr id="9" name="Рисунок 9" descr="Изображение выглядит как текст, в помещении, человек, потолок&#10;&#10;Автоматически созданное описание">
            <a:extLst>
              <a:ext uri="{FF2B5EF4-FFF2-40B4-BE49-F238E27FC236}">
                <a16:creationId xmlns:a16="http://schemas.microsoft.com/office/drawing/2014/main" xmlns="" id="{518F6633-72F6-31A7-5221-69B52DE0BDC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381" r="13381"/>
          <a:stretch>
            <a:fillRect/>
          </a:stretch>
        </p:blipFill>
        <p:spPr>
          <a:xfrm>
            <a:off x="20" y="975"/>
            <a:ext cx="7552924" cy="685800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xmlns="" id="{98BF0107-3463-486E-B9EE-5A5727B4F7F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69F4BB9-7AE5-1D27-BFC6-EB3A25C75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6343" y="1964267"/>
            <a:ext cx="4462687" cy="3887954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3100">
                <a:latin typeface="Times New Roman"/>
                <a:cs typeface="Times New Roman"/>
              </a:rPr>
              <a:t>I  РЕГИОНАЛЬНЫЙ ВОЛОНТЕРСКИЙ Форум в ЦИФРАХ:</a:t>
            </a:r>
            <a:br>
              <a:rPr lang="en-US" sz="3100">
                <a:latin typeface="Times New Roman"/>
              </a:rPr>
            </a:br>
            <a:br>
              <a:rPr lang="en-US" sz="3100">
                <a:latin typeface="Times New Roman"/>
              </a:rPr>
            </a:br>
            <a:r>
              <a:rPr lang="en-US" sz="3100">
                <a:latin typeface="Times New Roman"/>
                <a:cs typeface="Times New Roman"/>
              </a:rPr>
              <a:t>- 10 образовательных организаций;</a:t>
            </a:r>
            <a:br>
              <a:rPr lang="en-US" sz="3100">
                <a:latin typeface="Times New Roman"/>
              </a:rPr>
            </a:br>
            <a:r>
              <a:rPr lang="en-US" sz="3100">
                <a:latin typeface="Times New Roman"/>
                <a:cs typeface="Times New Roman"/>
              </a:rPr>
              <a:t>- 2 ДНЯ;</a:t>
            </a:r>
            <a:br>
              <a:rPr lang="en-US" sz="3100">
                <a:latin typeface="Times New Roman"/>
              </a:rPr>
            </a:br>
            <a:r>
              <a:rPr lang="en-US" sz="3100">
                <a:latin typeface="Times New Roman"/>
                <a:cs typeface="Times New Roman"/>
              </a:rPr>
              <a:t>- 3 ПЛОЩАДКИ;</a:t>
            </a:r>
            <a:br>
              <a:rPr lang="en-US" sz="3100">
                <a:latin typeface="Times New Roman"/>
              </a:rPr>
            </a:br>
            <a:r>
              <a:rPr lang="en-US" sz="3100">
                <a:latin typeface="Times New Roman"/>
                <a:cs typeface="Times New Roman"/>
              </a:rPr>
              <a:t>- СТУДЕНЧЕСКАЯ КОНФЕРЕНЦИЯ;</a:t>
            </a:r>
            <a:br>
              <a:rPr lang="en-US" sz="3100">
                <a:latin typeface="Times New Roman"/>
              </a:rPr>
            </a:br>
            <a:r>
              <a:rPr lang="en-US" sz="3100">
                <a:latin typeface="Times New Roman"/>
                <a:cs typeface="Times New Roman"/>
              </a:rPr>
              <a:t>- ПАНЕЛЬНАЯ ДИСУССИя</a:t>
            </a:r>
            <a:br>
              <a:rPr lang="en-US" sz="1600"/>
            </a:br>
            <a:endParaRPr lang="en-US" sz="1600"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4181554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B0F1BA2F-68E3-81CC-6175-5C648218A9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891" y="1049388"/>
            <a:ext cx="12043734" cy="5173132"/>
          </a:xfrm>
        </p:spPr>
      </p:pic>
    </p:spTree>
    <p:extLst>
      <p:ext uri="{BB962C8B-B14F-4D97-AF65-F5344CB8AC3E}">
        <p14:creationId xmlns:p14="http://schemas.microsoft.com/office/powerpoint/2010/main" val="3003794093"/>
      </p:ext>
    </p:extLst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Рисунок 4" descr="Изображение выглядит как текст, человек, в помещении, стоящий&#10;&#10;Автоматически созданное описание">
            <a:extLst>
              <a:ext uri="{FF2B5EF4-FFF2-40B4-BE49-F238E27FC236}">
                <a16:creationId xmlns:a16="http://schemas.microsoft.com/office/drawing/2014/main" xmlns="" id="{FF91863D-A044-D090-FD3E-FD0AC796AD3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128" t="-2935" r="21648" b="2935"/>
          <a:stretch>
            <a:fillRect/>
          </a:stretch>
        </p:blipFill>
        <p:spPr>
          <a:xfrm>
            <a:off x="20" y="-185930"/>
            <a:ext cx="6726411" cy="704491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7C8C68A-1E7D-E16B-234B-710D43A51CA8}"/>
              </a:ext>
            </a:extLst>
          </p:cNvPr>
          <p:cNvSpPr txBox="1"/>
          <p:nvPr/>
        </p:nvSpPr>
        <p:spPr>
          <a:xfrm>
            <a:off x="6974410" y="296267"/>
            <a:ext cx="5101364" cy="6171967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457200">
              <a:lnSpc>
                <a:spcPct val="90000"/>
              </a:lnSpc>
              <a:spcAft>
                <a:spcPts val="1000"/>
              </a:spcAft>
              <a:buClr>
                <a:schemeClr val="tx1"/>
              </a:buClr>
              <a:buSzTx/>
            </a:pPr>
            <a:r>
              <a:rPr lang="en-US" sz="2000">
                <a:ln w="3175" cmpd="sng">
                  <a:noFill/>
                </a:ln>
                <a:latin typeface="Times New Roman"/>
                <a:cs typeface="Times New Roman"/>
              </a:rPr>
              <a:t>II РЕГИОНАЛЬНЫЙ ВОЛОНТЕРСКИЙ ФОРУМ </a:t>
            </a:r>
            <a:br>
              <a:rPr lang="en-US" sz="2000">
                <a:ln w="3175" cmpd="sng">
                  <a:noFill/>
                </a:ln>
                <a:latin typeface="Times New Roman"/>
              </a:rPr>
            </a:br>
            <a:r>
              <a:rPr lang="en-US" sz="2000">
                <a:ln w="3175" cmpd="sng">
                  <a:noFill/>
                </a:ln>
                <a:latin typeface="Times New Roman"/>
                <a:cs typeface="Times New Roman"/>
              </a:rPr>
              <a:t>В ЦИФРАХ:</a:t>
            </a:r>
            <a:endParaRPr lang="ru-RU"/>
          </a:p>
          <a:p>
            <a:pPr marL="685800" indent="-685800" defTabSz="457200">
              <a:lnSpc>
                <a:spcPct val="90000"/>
              </a:lnSpc>
              <a:spcAft>
                <a:spcPts val="1000"/>
              </a:spcAft>
              <a:buClr>
                <a:schemeClr val="tx1"/>
              </a:buClr>
              <a:buSzTx/>
              <a:buFont typeface="Wingdings"/>
              <a:buChar char="ü"/>
            </a:pPr>
            <a:r>
              <a:rPr lang="en-US" sz="2000">
                <a:ln w="3175" cmpd="sng">
                  <a:noFill/>
                </a:ln>
                <a:latin typeface="Times New Roman"/>
                <a:cs typeface="Times New Roman"/>
              </a:rPr>
              <a:t>21 ОБРАЗОВАТЕЛЬНАЯ ОРГАНИЗАЦИЯ;</a:t>
            </a:r>
          </a:p>
          <a:p>
            <a:pPr marL="685800" indent="-685800" defTabSz="457200">
              <a:lnSpc>
                <a:spcPct val="90000"/>
              </a:lnSpc>
              <a:spcAft>
                <a:spcPts val="1000"/>
              </a:spcAft>
              <a:buClr>
                <a:schemeClr val="tx1"/>
              </a:buClr>
              <a:buSzTx/>
              <a:buFont typeface="Wingdings"/>
              <a:buChar char="ü"/>
            </a:pPr>
            <a:r>
              <a:rPr lang="en-US" sz="2000">
                <a:ln w="3175" cmpd="sng">
                  <a:noFill/>
                </a:ln>
                <a:latin typeface="Times New Roman"/>
                <a:cs typeface="Times New Roman"/>
              </a:rPr>
              <a:t>2 ДНЯ;</a:t>
            </a:r>
          </a:p>
          <a:p>
            <a:pPr marL="685800" indent="-685800" defTabSz="457200">
              <a:lnSpc>
                <a:spcPct val="90000"/>
              </a:lnSpc>
              <a:spcAft>
                <a:spcPts val="1000"/>
              </a:spcAft>
              <a:buClr>
                <a:schemeClr val="tx1"/>
              </a:buClr>
              <a:buSzTx/>
              <a:buFont typeface="Wingdings"/>
              <a:buChar char="ü"/>
            </a:pPr>
            <a:r>
              <a:rPr lang="en-US" sz="2000">
                <a:ln w="3175" cmpd="sng">
                  <a:noFill/>
                </a:ln>
                <a:latin typeface="Times New Roman"/>
                <a:cs typeface="Times New Roman"/>
              </a:rPr>
              <a:t>НОВЫЕ ЗНАКОМСТВА;</a:t>
            </a:r>
          </a:p>
          <a:p>
            <a:pPr marL="685800" indent="-685800" defTabSz="457200">
              <a:lnSpc>
                <a:spcPct val="90000"/>
              </a:lnSpc>
              <a:spcAft>
                <a:spcPts val="1000"/>
              </a:spcAft>
              <a:buClr>
                <a:schemeClr val="tx1"/>
              </a:buClr>
              <a:buSzTx/>
              <a:buFont typeface="Wingdings"/>
              <a:buChar char="ü"/>
            </a:pPr>
            <a:r>
              <a:rPr lang="en-US" sz="2000">
                <a:ln w="3175" cmpd="sng">
                  <a:noFill/>
                </a:ln>
                <a:latin typeface="Times New Roman"/>
                <a:cs typeface="Times New Roman"/>
              </a:rPr>
              <a:t>ТОТЕМНОЕ ЖИВОТНОЕ - ФИШКА ФОРУМА;</a:t>
            </a:r>
          </a:p>
          <a:p>
            <a:pPr marL="685800" indent="-685800" defTabSz="457200">
              <a:lnSpc>
                <a:spcPct val="90000"/>
              </a:lnSpc>
              <a:spcAft>
                <a:spcPts val="1000"/>
              </a:spcAft>
              <a:buClr>
                <a:schemeClr val="tx1"/>
              </a:buClr>
              <a:buSzTx/>
              <a:buFont typeface="Wingdings"/>
              <a:buChar char="ü"/>
            </a:pPr>
            <a:r>
              <a:rPr lang="en-US" sz="2000">
                <a:ln w="3175" cmpd="sng">
                  <a:noFill/>
                </a:ln>
                <a:latin typeface="Times New Roman"/>
                <a:cs typeface="Times New Roman"/>
              </a:rPr>
              <a:t>ОТДЕЛЬНЫЕ ТРЕКИ ДЛЯ РУКОВОДИТЕЛЕЙ </a:t>
            </a:r>
            <a:br>
              <a:rPr lang="en-US" sz="2000">
                <a:ln w="3175" cmpd="sng">
                  <a:noFill/>
                </a:ln>
                <a:latin typeface="Times New Roman"/>
              </a:rPr>
            </a:br>
            <a:r>
              <a:rPr lang="en-US" sz="2000">
                <a:ln w="3175" cmpd="sng">
                  <a:noFill/>
                </a:ln>
                <a:latin typeface="Times New Roman"/>
                <a:cs typeface="Times New Roman"/>
              </a:rPr>
              <a:t>И ВОЛОНТЕРОВ;</a:t>
            </a:r>
          </a:p>
          <a:p>
            <a:pPr marL="685800" indent="-685800" defTabSz="457200">
              <a:lnSpc>
                <a:spcPct val="90000"/>
              </a:lnSpc>
              <a:spcAft>
                <a:spcPts val="1000"/>
              </a:spcAft>
              <a:buClr>
                <a:schemeClr val="tx1"/>
              </a:buClr>
              <a:buSzTx/>
              <a:buFont typeface="Wingdings"/>
              <a:buChar char="ü"/>
            </a:pPr>
            <a:r>
              <a:rPr lang="en-US" sz="2000">
                <a:ln w="3175" cmpd="sng">
                  <a:noFill/>
                </a:ln>
                <a:latin typeface="Times New Roman"/>
                <a:cs typeface="Times New Roman"/>
              </a:rPr>
              <a:t>ПРЕЗЕНТАЦИОННЫЕ КАМПАНИИ КОНКУРСОВ;</a:t>
            </a:r>
          </a:p>
          <a:p>
            <a:pPr marL="685800" indent="-685800" defTabSz="457200">
              <a:lnSpc>
                <a:spcPct val="90000"/>
              </a:lnSpc>
              <a:spcAft>
                <a:spcPts val="1000"/>
              </a:spcAft>
              <a:buClr>
                <a:schemeClr val="tx1"/>
              </a:buClr>
              <a:buSzTx/>
              <a:buFont typeface="Wingdings"/>
              <a:buChar char="ü"/>
            </a:pPr>
            <a:r>
              <a:rPr lang="en-US" sz="2000">
                <a:ln w="3175" cmpd="sng">
                  <a:noFill/>
                </a:ln>
                <a:latin typeface="Times New Roman"/>
                <a:cs typeface="Times New Roman"/>
              </a:rPr>
              <a:t>ОБМЕН ОПЫТОМ;</a:t>
            </a:r>
          </a:p>
          <a:p>
            <a:pPr marL="685800" indent="-685800" defTabSz="457200">
              <a:lnSpc>
                <a:spcPct val="90000"/>
              </a:lnSpc>
              <a:spcAft>
                <a:spcPts val="1000"/>
              </a:spcAft>
              <a:buClr>
                <a:schemeClr val="tx1"/>
              </a:buClr>
              <a:buSzTx/>
              <a:buFont typeface="Wingdings"/>
              <a:buChar char="ü"/>
            </a:pPr>
            <a:r>
              <a:rPr lang="en-US" sz="2000">
                <a:ln w="3175" cmpd="sng">
                  <a:noFill/>
                </a:ln>
                <a:latin typeface="Times New Roman"/>
                <a:cs typeface="Times New Roman"/>
              </a:rPr>
              <a:t>ИНТЕРАКТИВ ДЛЯ ВОЛОНТЕРОВ;</a:t>
            </a:r>
          </a:p>
          <a:p>
            <a:pPr marL="685800" indent="-685800" defTabSz="457200">
              <a:lnSpc>
                <a:spcPct val="90000"/>
              </a:lnSpc>
              <a:spcAft>
                <a:spcPts val="1000"/>
              </a:spcAft>
              <a:buClr>
                <a:schemeClr val="tx1"/>
              </a:buClr>
              <a:buSzTx/>
              <a:buFont typeface="Wingdings"/>
              <a:buChar char="ü"/>
            </a:pPr>
            <a:r>
              <a:rPr lang="en-US" sz="2000">
                <a:ln w="3175" cmpd="sng">
                  <a:noFill/>
                </a:ln>
                <a:latin typeface="Times New Roman"/>
                <a:cs typeface="Times New Roman"/>
              </a:rPr>
              <a:t>СБОР ОБРАТНОЙ СВЯЗИ.</a:t>
            </a:r>
          </a:p>
        </p:txBody>
      </p:sp>
    </p:spTree>
    <p:extLst>
      <p:ext uri="{BB962C8B-B14F-4D97-AF65-F5344CB8AC3E}">
        <p14:creationId xmlns:p14="http://schemas.microsoft.com/office/powerpoint/2010/main" val="107670511"/>
      </p:ext>
    </p:extLst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 useBgFill="1">
        <p:nvSpPr>
          <p:cNvPr id="25" name="Rectangle 10">
            <a:extLst>
              <a:ext uri="{FF2B5EF4-FFF2-40B4-BE49-F238E27FC236}">
                <a16:creationId xmlns:a16="http://schemas.microsoft.com/office/drawing/2014/main" xmlns="" id="{CBD94887-6A10-4F62-8EE1-B2BCFA1F380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3175" y="-1786"/>
            <a:ext cx="12188825" cy="68562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4" descr="Изображение выглядит как человек, люди, группа, позирование&#10;&#10;Автоматически созданное описание">
            <a:extLst>
              <a:ext uri="{FF2B5EF4-FFF2-40B4-BE49-F238E27FC236}">
                <a16:creationId xmlns:a16="http://schemas.microsoft.com/office/drawing/2014/main" xmlns="" id="{E352DC24-89FC-80EB-214F-D548CAD7BD2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</a:blip>
          <a:srcRect b="1573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26" name="Picture 12">
            <a:extLst>
              <a:ext uri="{FF2B5EF4-FFF2-40B4-BE49-F238E27FC236}">
                <a16:creationId xmlns:a16="http://schemas.microsoft.com/office/drawing/2014/main" xmlns="" id="{A3D512BA-228A-4979-9312-ACD246E1099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alphaModFix amt="3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893"/>
            <a:ext cx="12188825" cy="685621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5AB6B87-6B5D-D204-EB62-E45BCAC50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3348" y="408317"/>
            <a:ext cx="10131425" cy="737400"/>
          </a:xfrm>
        </p:spPr>
        <p:txBody>
          <a:bodyPr>
            <a:normAutofit/>
          </a:bodyPr>
          <a:lstStyle/>
          <a:p>
            <a:pPr algn="ctr"/>
            <a:r>
              <a:rPr lang="ru-RU">
                <a:latin typeface="Times New Roman"/>
                <a:cs typeface="Calibri Light"/>
              </a:rPr>
              <a:t>Анализ обратной связи по II форуму:</a:t>
            </a:r>
            <a:endParaRPr lang="ru-RU">
              <a:latin typeface="Times New Roman"/>
              <a:cs typeface="Times New Roman"/>
            </a:endParaRPr>
          </a:p>
        </p:txBody>
      </p:sp>
      <p:graphicFrame>
        <p:nvGraphicFramePr>
          <p:cNvPr id="15" name="Content Placeholder 7">
            <a:extLst>
              <a:ext uri="{FF2B5EF4-FFF2-40B4-BE49-F238E27FC236}">
                <a16:creationId xmlns:a16="http://schemas.microsoft.com/office/drawing/2014/main" xmlns="" id="{32404FD9-CA50-1647-8B39-523696F174F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11990" y="948748"/>
          <a:ext cx="11641047" cy="5489433"/>
        </p:xfrm>
        <a:graphic>
          <a:graphicData uri="http://schemas.openxmlformats.org/drawingml/2006/diagram">
            <dgm:relIds xmlns:dgm="http://schemas.openxmlformats.org/drawingml/2006/diagram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210260838"/>
      </p:ext>
    </p:extLst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7072" y="473375"/>
            <a:ext cx="4452191" cy="5936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99" r="16422"/>
          <a:stretch>
            <a:fillRect/>
          </a:stretch>
        </p:blipFill>
        <p:spPr bwMode="auto">
          <a:xfrm>
            <a:off x="5511114" y="2261287"/>
            <a:ext cx="5559827" cy="41765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758249" y="716691"/>
            <a:ext cx="617060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Экскурсии для школьников.</a:t>
            </a:r>
          </a:p>
          <a:p>
            <a:pPr algn="ctr"/>
            <a:r>
              <a:rPr lang="ru-RU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Профориентация. </a:t>
            </a:r>
          </a:p>
        </p:txBody>
      </p:sp>
    </p:spTree>
    <p:extLst>
      <p:ext uri="{BB962C8B-B14F-4D97-AF65-F5344CB8AC3E}">
        <p14:creationId xmlns:p14="http://schemas.microsoft.com/office/powerpoint/2010/main" val="2329054783"/>
      </p:ext>
    </p:extLst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9090" y="257433"/>
            <a:ext cx="4757350" cy="63431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99398" y="270551"/>
            <a:ext cx="3557704" cy="63300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717CD93-3F70-EDA8-E5B4-DB616BA4F924}"/>
              </a:ext>
            </a:extLst>
          </p:cNvPr>
          <p:cNvSpPr txBox="1"/>
          <p:nvPr/>
        </p:nvSpPr>
        <p:spPr>
          <a:xfrm>
            <a:off x="9001082" y="2689933"/>
            <a:ext cx="29928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Поздравление ветеранов</a:t>
            </a:r>
          </a:p>
        </p:txBody>
      </p:sp>
    </p:spTree>
    <p:extLst>
      <p:ext uri="{BB962C8B-B14F-4D97-AF65-F5344CB8AC3E}">
        <p14:creationId xmlns:p14="http://schemas.microsoft.com/office/powerpoint/2010/main" val="1567213003"/>
      </p:ext>
    </p:extLst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0515" y="164758"/>
            <a:ext cx="10131425" cy="109563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Весенняя неделя добра. </a:t>
            </a:r>
            <a:br>
              <a:rPr lang="ru-RU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День Земли. Субботник</a:t>
            </a:r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3117" y="1421026"/>
            <a:ext cx="2379166" cy="5287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02644" y="1421026"/>
            <a:ext cx="3908596" cy="5211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4603" y="1421026"/>
            <a:ext cx="3157494" cy="5174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7556722"/>
      </p:ext>
    </p:extLst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60527B0-3E9D-7BDB-5685-A04D2A435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4522" y="739066"/>
            <a:ext cx="5376759" cy="965447"/>
          </a:xfrm>
        </p:spPr>
        <p:txBody>
          <a:bodyPr/>
          <a:lstStyle/>
          <a:p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Поздравление ветеранов, </a:t>
            </a:r>
            <a:b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акция «Телефон доверия»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3CAF9B73-A6EC-1C2C-E3D9-7AF49CE9205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3" r="2153"/>
          <a:stretch>
            <a:fillRect/>
          </a:stretch>
        </p:blipFill>
        <p:spPr>
          <a:xfrm>
            <a:off x="878287" y="643632"/>
            <a:ext cx="4191149" cy="5840319"/>
          </a:xfr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C64A1ADC-A621-CCB5-C840-A5D6BDF3DC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278" y="2332608"/>
            <a:ext cx="5048435" cy="3786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021951"/>
      </p:ext>
    </p:extLst>
  </p:cSld>
  <p:clrMapOvr>
    <a:masterClrMapping/>
  </p:clrMapOvr>
  <p:transition/>
  <p:timing/>
</p:sld>
</file>

<file path=ppt/slides/slide2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393AC20-5567-8ACA-EC67-8353755B1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8259" y="5628443"/>
            <a:ext cx="6164653" cy="787894"/>
          </a:xfrm>
        </p:spPr>
        <p:txBody>
          <a:bodyPr>
            <a:normAutofit fontScale="90000"/>
          </a:bodyPr>
          <a:lstStyle/>
          <a:p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«Письмо российскому солдату»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38E7C6CC-C8A2-CC31-ED9B-AFC57620C19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2" r="2212"/>
          <a:stretch>
            <a:fillRect/>
          </a:stretch>
        </p:blipFill>
        <p:spPr>
          <a:xfrm>
            <a:off x="8970077" y="2450237"/>
            <a:ext cx="3057996" cy="4261282"/>
          </a:xfr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DC9C42CD-03F2-A419-38DF-1775D9616A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887" y="1558030"/>
            <a:ext cx="4730828" cy="316381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C4777D8F-FBF3-461C-F700-97CE1B5F46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094" y="512685"/>
            <a:ext cx="3773224" cy="502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206267"/>
      </p:ext>
    </p:extLst>
  </p:cSld>
  <p:clrMapOvr>
    <a:masterClrMapping/>
  </p:clrMapOvr>
  <p:transition/>
  <p:timing/>
</p:sld>
</file>

<file path=ppt/slides/slide2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2D0CEE4-AC7B-90AE-CB3D-5EB14B2CB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4568" y="916897"/>
            <a:ext cx="4398551" cy="665826"/>
          </a:xfrm>
        </p:spPr>
        <p:txBody>
          <a:bodyPr>
            <a:normAutofit fontScale="90000"/>
          </a:bodyPr>
          <a:lstStyle/>
          <a:p>
            <a:pPr algn="ctr"/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проекту </a:t>
            </a:r>
            <a:b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«Сети для своих»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AEC37B83-4E35-A908-6148-3DE087E60A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341" y="2752078"/>
            <a:ext cx="4776187" cy="358214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11A18D0-3FFE-8E53-B7D3-95BE94A5CA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81" y="286305"/>
            <a:ext cx="3021783" cy="628539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3AA901C4-CDD1-34E2-F31D-C4602CEF16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8821" y="887767"/>
            <a:ext cx="3467090" cy="5792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094689"/>
      </p:ext>
    </p:extLst>
  </p:cSld>
  <p:clrMapOvr>
    <a:masterClrMapping/>
  </p:clrMapOvr>
  <p:transition/>
  <p:timing/>
</p:sld>
</file>

<file path=ppt/slides/slide3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19"/>
          <a:stretch>
            <a:fillRect/>
          </a:stretch>
        </p:blipFill>
        <p:spPr bwMode="auto">
          <a:xfrm>
            <a:off x="617839" y="308917"/>
            <a:ext cx="4247720" cy="62110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42294" y="0"/>
            <a:ext cx="5859463" cy="586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491594" y="5864225"/>
            <a:ext cx="427508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err="1">
                <a:solidFill>
                  <a:prstClr val="white"/>
                </a:solidFill>
                <a:latin typeface="Times New Roman"/>
                <a:cs typeface="Calibri"/>
              </a:rPr>
              <a:t>Присоединяйтесь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3500487"/>
      </p:ext>
    </p:extLst>
  </p:cSld>
  <p:clrMapOvr>
    <a:masterClrMapping/>
  </p:clrMapOvr>
  <p:transition/>
  <p:timing/>
</p:sld>
</file>

<file path=ppt/slides/slide3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18BD78ED-75E1-4879-B369-BC61F7C45E2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xmlns="" id="{1BE7BD64-C268-4BE6-8D67-F5DD171F015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xmlns="" id="{7D6C6E9A-567D-4054-B920-2E1BAF6D242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676190" cy="5442857"/>
          </a:xfrm>
          <a:custGeom>
            <a:gdLst>
              <a:gd name="connsiteX0" fmla="*/ 0 w 9676190"/>
              <a:gd name="connsiteY0" fmla="*/ 0 h 5442857"/>
              <a:gd name="connsiteX1" fmla="*/ 9676190 w 9676190"/>
              <a:gd name="connsiteY1" fmla="*/ 0 h 5442857"/>
              <a:gd name="connsiteX2" fmla="*/ 9676190 w 9676190"/>
              <a:gd name="connsiteY2" fmla="*/ 5442857 h 5442857"/>
              <a:gd name="connsiteX3" fmla="*/ 1890711 w 9676190"/>
              <a:gd name="connsiteY3" fmla="*/ 5442857 h 5442857"/>
              <a:gd name="connsiteX4" fmla="*/ 1883227 w 9676190"/>
              <a:gd name="connsiteY4" fmla="*/ 5203371 h 5442857"/>
              <a:gd name="connsiteX5" fmla="*/ 1872341 w 9676190"/>
              <a:gd name="connsiteY5" fmla="*/ 5170714 h 5442857"/>
              <a:gd name="connsiteX6" fmla="*/ 1828798 w 9676190"/>
              <a:gd name="connsiteY6" fmla="*/ 5116285 h 5442857"/>
              <a:gd name="connsiteX7" fmla="*/ 1796141 w 9676190"/>
              <a:gd name="connsiteY7" fmla="*/ 4953000 h 5442857"/>
              <a:gd name="connsiteX8" fmla="*/ 1817912 w 9676190"/>
              <a:gd name="connsiteY8" fmla="*/ 4909457 h 5442857"/>
              <a:gd name="connsiteX9" fmla="*/ 1741712 w 9676190"/>
              <a:gd name="connsiteY9" fmla="*/ 4789714 h 5442857"/>
              <a:gd name="connsiteX10" fmla="*/ 1730827 w 9676190"/>
              <a:gd name="connsiteY10" fmla="*/ 4757057 h 5442857"/>
              <a:gd name="connsiteX11" fmla="*/ 1687284 w 9676190"/>
              <a:gd name="connsiteY11" fmla="*/ 4702628 h 5442857"/>
              <a:gd name="connsiteX12" fmla="*/ 1632855 w 9676190"/>
              <a:gd name="connsiteY12" fmla="*/ 4593771 h 5442857"/>
              <a:gd name="connsiteX13" fmla="*/ 1600198 w 9676190"/>
              <a:gd name="connsiteY13" fmla="*/ 4572000 h 5442857"/>
              <a:gd name="connsiteX14" fmla="*/ 1578427 w 9676190"/>
              <a:gd name="connsiteY14" fmla="*/ 4550228 h 5442857"/>
              <a:gd name="connsiteX15" fmla="*/ 1556655 w 9676190"/>
              <a:gd name="connsiteY15" fmla="*/ 4517571 h 5442857"/>
              <a:gd name="connsiteX16" fmla="*/ 1523998 w 9676190"/>
              <a:gd name="connsiteY16" fmla="*/ 4506685 h 5442857"/>
              <a:gd name="connsiteX17" fmla="*/ 1491341 w 9676190"/>
              <a:gd name="connsiteY17" fmla="*/ 4484914 h 5442857"/>
              <a:gd name="connsiteX18" fmla="*/ 1415141 w 9676190"/>
              <a:gd name="connsiteY18" fmla="*/ 4463143 h 5442857"/>
              <a:gd name="connsiteX19" fmla="*/ 1349827 w 9676190"/>
              <a:gd name="connsiteY19" fmla="*/ 4397828 h 5442857"/>
              <a:gd name="connsiteX20" fmla="*/ 1328055 w 9676190"/>
              <a:gd name="connsiteY20" fmla="*/ 4376057 h 5442857"/>
              <a:gd name="connsiteX21" fmla="*/ 1295398 w 9676190"/>
              <a:gd name="connsiteY21" fmla="*/ 4354285 h 5442857"/>
              <a:gd name="connsiteX22" fmla="*/ 1262741 w 9676190"/>
              <a:gd name="connsiteY22" fmla="*/ 4321628 h 5442857"/>
              <a:gd name="connsiteX23" fmla="*/ 1197427 w 9676190"/>
              <a:gd name="connsiteY23" fmla="*/ 4299857 h 5442857"/>
              <a:gd name="connsiteX24" fmla="*/ 1153884 w 9676190"/>
              <a:gd name="connsiteY24" fmla="*/ 4288971 h 5442857"/>
              <a:gd name="connsiteX25" fmla="*/ 1088570 w 9676190"/>
              <a:gd name="connsiteY25" fmla="*/ 4267200 h 5442857"/>
              <a:gd name="connsiteX26" fmla="*/ 1023255 w 9676190"/>
              <a:gd name="connsiteY26" fmla="*/ 4223657 h 5442857"/>
              <a:gd name="connsiteX27" fmla="*/ 1001484 w 9676190"/>
              <a:gd name="connsiteY27" fmla="*/ 4201885 h 5442857"/>
              <a:gd name="connsiteX28" fmla="*/ 947055 w 9676190"/>
              <a:gd name="connsiteY28" fmla="*/ 4191000 h 5442857"/>
              <a:gd name="connsiteX29" fmla="*/ 903512 w 9676190"/>
              <a:gd name="connsiteY29" fmla="*/ 4180114 h 5442857"/>
              <a:gd name="connsiteX30" fmla="*/ 870855 w 9676190"/>
              <a:gd name="connsiteY30" fmla="*/ 4158343 h 5442857"/>
              <a:gd name="connsiteX31" fmla="*/ 805541 w 9676190"/>
              <a:gd name="connsiteY31" fmla="*/ 4136571 h 5442857"/>
              <a:gd name="connsiteX32" fmla="*/ 772884 w 9676190"/>
              <a:gd name="connsiteY32" fmla="*/ 4125685 h 5442857"/>
              <a:gd name="connsiteX33" fmla="*/ 707570 w 9676190"/>
              <a:gd name="connsiteY33" fmla="*/ 4103914 h 5442857"/>
              <a:gd name="connsiteX34" fmla="*/ 674912 w 9676190"/>
              <a:gd name="connsiteY34" fmla="*/ 4093028 h 5442857"/>
              <a:gd name="connsiteX35" fmla="*/ 631370 w 9676190"/>
              <a:gd name="connsiteY35" fmla="*/ 4082143 h 5442857"/>
              <a:gd name="connsiteX36" fmla="*/ 359227 w 9676190"/>
              <a:gd name="connsiteY36" fmla="*/ 4093028 h 5442857"/>
              <a:gd name="connsiteX37" fmla="*/ 293912 w 9676190"/>
              <a:gd name="connsiteY37" fmla="*/ 4136571 h 5442857"/>
              <a:gd name="connsiteX38" fmla="*/ 217712 w 9676190"/>
              <a:gd name="connsiteY38" fmla="*/ 4158343 h 5442857"/>
              <a:gd name="connsiteX39" fmla="*/ 185055 w 9676190"/>
              <a:gd name="connsiteY39" fmla="*/ 4180114 h 5442857"/>
              <a:gd name="connsiteX40" fmla="*/ 141512 w 9676190"/>
              <a:gd name="connsiteY40" fmla="*/ 4201885 h 5442857"/>
              <a:gd name="connsiteX41" fmla="*/ 119741 w 9676190"/>
              <a:gd name="connsiteY41" fmla="*/ 4223657 h 5442857"/>
              <a:gd name="connsiteX42" fmla="*/ 87084 w 9676190"/>
              <a:gd name="connsiteY42" fmla="*/ 4234543 h 5442857"/>
              <a:gd name="connsiteX43" fmla="*/ 10884 w 9676190"/>
              <a:gd name="connsiteY43" fmla="*/ 4278085 h 5442857"/>
              <a:gd name="connsiteX44" fmla="*/ 0 w 9676190"/>
              <a:gd name="connsiteY44" fmla="*/ 4287781 h 54428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9676190" h="5442857">
                <a:moveTo>
                  <a:pt x="0" y="0"/>
                </a:moveTo>
                <a:lnTo>
                  <a:pt x="9676190" y="0"/>
                </a:lnTo>
                <a:lnTo>
                  <a:pt x="9676190" y="5442857"/>
                </a:lnTo>
                <a:lnTo>
                  <a:pt x="1890711" y="5442857"/>
                </a:lnTo>
                <a:lnTo>
                  <a:pt x="1883227" y="5203371"/>
                </a:lnTo>
                <a:cubicBezTo>
                  <a:pt x="1882572" y="5191915"/>
                  <a:pt x="1877473" y="5180977"/>
                  <a:pt x="1872341" y="5170714"/>
                </a:cubicBezTo>
                <a:cubicBezTo>
                  <a:pt x="1858608" y="5143249"/>
                  <a:pt x="1849049" y="5136536"/>
                  <a:pt x="1828798" y="5116285"/>
                </a:cubicBezTo>
                <a:cubicBezTo>
                  <a:pt x="1791950" y="5005739"/>
                  <a:pt x="1816272" y="5093911"/>
                  <a:pt x="1796141" y="4953000"/>
                </a:cubicBezTo>
                <a:cubicBezTo>
                  <a:pt x="1793524" y="4934684"/>
                  <a:pt x="1814283" y="4916714"/>
                  <a:pt x="1817912" y="4909457"/>
                </a:cubicBezTo>
                <a:cubicBezTo>
                  <a:pt x="1792512" y="4869543"/>
                  <a:pt x="1756672" y="4834597"/>
                  <a:pt x="1741712" y="4789714"/>
                </a:cubicBezTo>
                <a:cubicBezTo>
                  <a:pt x="1738084" y="4778828"/>
                  <a:pt x="1735959" y="4767320"/>
                  <a:pt x="1730827" y="4757057"/>
                </a:cubicBezTo>
                <a:cubicBezTo>
                  <a:pt x="1717096" y="4729596"/>
                  <a:pt x="1707532" y="4722877"/>
                  <a:pt x="1687284" y="4702628"/>
                </a:cubicBezTo>
                <a:cubicBezTo>
                  <a:pt x="1677462" y="4663342"/>
                  <a:pt x="1671736" y="4619691"/>
                  <a:pt x="1632855" y="4593771"/>
                </a:cubicBezTo>
                <a:cubicBezTo>
                  <a:pt x="1621969" y="4586514"/>
                  <a:pt x="1610414" y="4580173"/>
                  <a:pt x="1600198" y="4572000"/>
                </a:cubicBezTo>
                <a:cubicBezTo>
                  <a:pt x="1592184" y="4565589"/>
                  <a:pt x="1584838" y="4558242"/>
                  <a:pt x="1578427" y="4550228"/>
                </a:cubicBezTo>
                <a:cubicBezTo>
                  <a:pt x="1570254" y="4540012"/>
                  <a:pt x="1566871" y="4525744"/>
                  <a:pt x="1556655" y="4517571"/>
                </a:cubicBezTo>
                <a:cubicBezTo>
                  <a:pt x="1547695" y="4510403"/>
                  <a:pt x="1534261" y="4511817"/>
                  <a:pt x="1523998" y="4506685"/>
                </a:cubicBezTo>
                <a:cubicBezTo>
                  <a:pt x="1512296" y="4500834"/>
                  <a:pt x="1503043" y="4490765"/>
                  <a:pt x="1491341" y="4484914"/>
                </a:cubicBezTo>
                <a:cubicBezTo>
                  <a:pt x="1475720" y="4477104"/>
                  <a:pt x="1429098" y="4466632"/>
                  <a:pt x="1415141" y="4463143"/>
                </a:cubicBezTo>
                <a:lnTo>
                  <a:pt x="1349827" y="4397828"/>
                </a:lnTo>
                <a:cubicBezTo>
                  <a:pt x="1342570" y="4390571"/>
                  <a:pt x="1336594" y="4381750"/>
                  <a:pt x="1328055" y="4376057"/>
                </a:cubicBezTo>
                <a:cubicBezTo>
                  <a:pt x="1317169" y="4368800"/>
                  <a:pt x="1305449" y="4362661"/>
                  <a:pt x="1295398" y="4354285"/>
                </a:cubicBezTo>
                <a:cubicBezTo>
                  <a:pt x="1283572" y="4344430"/>
                  <a:pt x="1276198" y="4329104"/>
                  <a:pt x="1262741" y="4321628"/>
                </a:cubicBezTo>
                <a:cubicBezTo>
                  <a:pt x="1242680" y="4310483"/>
                  <a:pt x="1219691" y="4305423"/>
                  <a:pt x="1197427" y="4299857"/>
                </a:cubicBezTo>
                <a:cubicBezTo>
                  <a:pt x="1182913" y="4296228"/>
                  <a:pt x="1168214" y="4293270"/>
                  <a:pt x="1153884" y="4288971"/>
                </a:cubicBezTo>
                <a:cubicBezTo>
                  <a:pt x="1131903" y="4282377"/>
                  <a:pt x="1088570" y="4267200"/>
                  <a:pt x="1088570" y="4267200"/>
                </a:cubicBezTo>
                <a:cubicBezTo>
                  <a:pt x="1066798" y="4252686"/>
                  <a:pt x="1041757" y="4242160"/>
                  <a:pt x="1023255" y="4223657"/>
                </a:cubicBezTo>
                <a:cubicBezTo>
                  <a:pt x="1015998" y="4216400"/>
                  <a:pt x="1010917" y="4205928"/>
                  <a:pt x="1001484" y="4201885"/>
                </a:cubicBezTo>
                <a:cubicBezTo>
                  <a:pt x="984478" y="4194597"/>
                  <a:pt x="965117" y="4195014"/>
                  <a:pt x="947055" y="4191000"/>
                </a:cubicBezTo>
                <a:cubicBezTo>
                  <a:pt x="932450" y="4187755"/>
                  <a:pt x="918026" y="4183743"/>
                  <a:pt x="903512" y="4180114"/>
                </a:cubicBezTo>
                <a:cubicBezTo>
                  <a:pt x="892626" y="4172857"/>
                  <a:pt x="882810" y="4163656"/>
                  <a:pt x="870855" y="4158343"/>
                </a:cubicBezTo>
                <a:cubicBezTo>
                  <a:pt x="849884" y="4149022"/>
                  <a:pt x="827312" y="4143828"/>
                  <a:pt x="805541" y="4136571"/>
                </a:cubicBezTo>
                <a:lnTo>
                  <a:pt x="772884" y="4125685"/>
                </a:lnTo>
                <a:lnTo>
                  <a:pt x="707570" y="4103914"/>
                </a:lnTo>
                <a:cubicBezTo>
                  <a:pt x="696684" y="4100285"/>
                  <a:pt x="686044" y="4095811"/>
                  <a:pt x="674912" y="4093028"/>
                </a:cubicBezTo>
                <a:lnTo>
                  <a:pt x="631370" y="4082143"/>
                </a:lnTo>
                <a:cubicBezTo>
                  <a:pt x="540656" y="4085771"/>
                  <a:pt x="448856" y="4078572"/>
                  <a:pt x="359227" y="4093028"/>
                </a:cubicBezTo>
                <a:cubicBezTo>
                  <a:pt x="333395" y="4097194"/>
                  <a:pt x="318735" y="4128296"/>
                  <a:pt x="293912" y="4136571"/>
                </a:cubicBezTo>
                <a:cubicBezTo>
                  <a:pt x="247062" y="4152188"/>
                  <a:pt x="272387" y="4144674"/>
                  <a:pt x="217712" y="4158343"/>
                </a:cubicBezTo>
                <a:cubicBezTo>
                  <a:pt x="206826" y="4165600"/>
                  <a:pt x="196414" y="4173623"/>
                  <a:pt x="185055" y="4180114"/>
                </a:cubicBezTo>
                <a:cubicBezTo>
                  <a:pt x="170966" y="4188165"/>
                  <a:pt x="155014" y="4192884"/>
                  <a:pt x="141512" y="4201885"/>
                </a:cubicBezTo>
                <a:cubicBezTo>
                  <a:pt x="132973" y="4207578"/>
                  <a:pt x="128542" y="4218376"/>
                  <a:pt x="119741" y="4223657"/>
                </a:cubicBezTo>
                <a:cubicBezTo>
                  <a:pt x="109902" y="4229561"/>
                  <a:pt x="97631" y="4230023"/>
                  <a:pt x="87084" y="4234543"/>
                </a:cubicBezTo>
                <a:cubicBezTo>
                  <a:pt x="63016" y="4244858"/>
                  <a:pt x="31908" y="4261266"/>
                  <a:pt x="10884" y="4278085"/>
                </a:cubicBezTo>
                <a:lnTo>
                  <a:pt x="0" y="4287781"/>
                </a:lnTo>
                <a:close/>
              </a:path>
            </a:pathLst>
          </a:cu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xmlns="" id="{94164FB2-EFB1-4531-A8F4-DD77A03E2CC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342" r="78777"/>
          <a:stretch>
            <a:fillRect/>
          </a:stretch>
        </p:blipFill>
        <p:spPr>
          <a:xfrm>
            <a:off x="0" y="5352597"/>
            <a:ext cx="2053566" cy="1505403"/>
          </a:xfrm>
          <a:custGeom>
            <a:gdLst>
              <a:gd name="connsiteX0" fmla="*/ 1355645 w 2053566"/>
              <a:gd name="connsiteY0" fmla="*/ 0 h 1505403"/>
              <a:gd name="connsiteX1" fmla="*/ 2053566 w 2053566"/>
              <a:gd name="connsiteY1" fmla="*/ 0 h 1505403"/>
              <a:gd name="connsiteX2" fmla="*/ 2053566 w 2053566"/>
              <a:gd name="connsiteY2" fmla="*/ 500084 h 1505403"/>
              <a:gd name="connsiteX3" fmla="*/ 2046514 w 2053566"/>
              <a:gd name="connsiteY3" fmla="*/ 493032 h 1505403"/>
              <a:gd name="connsiteX4" fmla="*/ 2002971 w 2053566"/>
              <a:gd name="connsiteY4" fmla="*/ 438603 h 1505403"/>
              <a:gd name="connsiteX5" fmla="*/ 1970314 w 2053566"/>
              <a:gd name="connsiteY5" fmla="*/ 416832 h 1505403"/>
              <a:gd name="connsiteX6" fmla="*/ 1926771 w 2053566"/>
              <a:gd name="connsiteY6" fmla="*/ 373289 h 1505403"/>
              <a:gd name="connsiteX7" fmla="*/ 1905000 w 2053566"/>
              <a:gd name="connsiteY7" fmla="*/ 351517 h 1505403"/>
              <a:gd name="connsiteX8" fmla="*/ 1839686 w 2053566"/>
              <a:gd name="connsiteY8" fmla="*/ 307974 h 1505403"/>
              <a:gd name="connsiteX9" fmla="*/ 1774371 w 2053566"/>
              <a:gd name="connsiteY9" fmla="*/ 286203 h 1505403"/>
              <a:gd name="connsiteX10" fmla="*/ 1741714 w 2053566"/>
              <a:gd name="connsiteY10" fmla="*/ 264432 h 1505403"/>
              <a:gd name="connsiteX11" fmla="*/ 1676400 w 2053566"/>
              <a:gd name="connsiteY11" fmla="*/ 242660 h 1505403"/>
              <a:gd name="connsiteX12" fmla="*/ 1643743 w 2053566"/>
              <a:gd name="connsiteY12" fmla="*/ 210003 h 1505403"/>
              <a:gd name="connsiteX13" fmla="*/ 1600200 w 2053566"/>
              <a:gd name="connsiteY13" fmla="*/ 199117 h 1505403"/>
              <a:gd name="connsiteX14" fmla="*/ 1578429 w 2053566"/>
              <a:gd name="connsiteY14" fmla="*/ 155574 h 1505403"/>
              <a:gd name="connsiteX15" fmla="*/ 1502229 w 2053566"/>
              <a:gd name="connsiteY15" fmla="*/ 90260 h 1505403"/>
              <a:gd name="connsiteX16" fmla="*/ 1436914 w 2053566"/>
              <a:gd name="connsiteY16" fmla="*/ 46717 h 1505403"/>
              <a:gd name="connsiteX17" fmla="*/ 1404257 w 2053566"/>
              <a:gd name="connsiteY17" fmla="*/ 24946 h 1505403"/>
              <a:gd name="connsiteX18" fmla="*/ 1360714 w 2053566"/>
              <a:gd name="connsiteY18" fmla="*/ 3174 h 1505403"/>
              <a:gd name="connsiteX19" fmla="*/ 0 w 2053566"/>
              <a:gd name="connsiteY19" fmla="*/ 0 h 1505403"/>
              <a:gd name="connsiteX20" fmla="*/ 614898 w 2053566"/>
              <a:gd name="connsiteY20" fmla="*/ 0 h 1505403"/>
              <a:gd name="connsiteX21" fmla="*/ 620486 w 2053566"/>
              <a:gd name="connsiteY21" fmla="*/ 35832 h 1505403"/>
              <a:gd name="connsiteX22" fmla="*/ 685800 w 2053566"/>
              <a:gd name="connsiteY22" fmla="*/ 101146 h 1505403"/>
              <a:gd name="connsiteX23" fmla="*/ 718457 w 2053566"/>
              <a:gd name="connsiteY23" fmla="*/ 122917 h 1505403"/>
              <a:gd name="connsiteX24" fmla="*/ 762000 w 2053566"/>
              <a:gd name="connsiteY24" fmla="*/ 133803 h 1505403"/>
              <a:gd name="connsiteX25" fmla="*/ 794657 w 2053566"/>
              <a:gd name="connsiteY25" fmla="*/ 144689 h 1505403"/>
              <a:gd name="connsiteX26" fmla="*/ 838200 w 2053566"/>
              <a:gd name="connsiteY26" fmla="*/ 155574 h 1505403"/>
              <a:gd name="connsiteX27" fmla="*/ 903514 w 2053566"/>
              <a:gd name="connsiteY27" fmla="*/ 177346 h 1505403"/>
              <a:gd name="connsiteX28" fmla="*/ 968829 w 2053566"/>
              <a:gd name="connsiteY28" fmla="*/ 210003 h 1505403"/>
              <a:gd name="connsiteX29" fmla="*/ 1012371 w 2053566"/>
              <a:gd name="connsiteY29" fmla="*/ 242660 h 1505403"/>
              <a:gd name="connsiteX30" fmla="*/ 1045029 w 2053566"/>
              <a:gd name="connsiteY30" fmla="*/ 253546 h 1505403"/>
              <a:gd name="connsiteX31" fmla="*/ 1077686 w 2053566"/>
              <a:gd name="connsiteY31" fmla="*/ 286203 h 1505403"/>
              <a:gd name="connsiteX32" fmla="*/ 1110343 w 2053566"/>
              <a:gd name="connsiteY32" fmla="*/ 297089 h 1505403"/>
              <a:gd name="connsiteX33" fmla="*/ 1175657 w 2053566"/>
              <a:gd name="connsiteY33" fmla="*/ 340632 h 1505403"/>
              <a:gd name="connsiteX34" fmla="*/ 1208314 w 2053566"/>
              <a:gd name="connsiteY34" fmla="*/ 362403 h 1505403"/>
              <a:gd name="connsiteX35" fmla="*/ 1284514 w 2053566"/>
              <a:gd name="connsiteY35" fmla="*/ 384174 h 1505403"/>
              <a:gd name="connsiteX36" fmla="*/ 1317171 w 2053566"/>
              <a:gd name="connsiteY36" fmla="*/ 405946 h 1505403"/>
              <a:gd name="connsiteX37" fmla="*/ 1382486 w 2053566"/>
              <a:gd name="connsiteY37" fmla="*/ 427717 h 1505403"/>
              <a:gd name="connsiteX38" fmla="*/ 1436914 w 2053566"/>
              <a:gd name="connsiteY38" fmla="*/ 471260 h 1505403"/>
              <a:gd name="connsiteX39" fmla="*/ 1458686 w 2053566"/>
              <a:gd name="connsiteY39" fmla="*/ 493032 h 1505403"/>
              <a:gd name="connsiteX40" fmla="*/ 1524000 w 2053566"/>
              <a:gd name="connsiteY40" fmla="*/ 514803 h 1505403"/>
              <a:gd name="connsiteX41" fmla="*/ 1578429 w 2053566"/>
              <a:gd name="connsiteY41" fmla="*/ 569232 h 1505403"/>
              <a:gd name="connsiteX42" fmla="*/ 1611086 w 2053566"/>
              <a:gd name="connsiteY42" fmla="*/ 601889 h 1505403"/>
              <a:gd name="connsiteX43" fmla="*/ 1687286 w 2053566"/>
              <a:gd name="connsiteY43" fmla="*/ 667203 h 1505403"/>
              <a:gd name="connsiteX44" fmla="*/ 1763486 w 2053566"/>
              <a:gd name="connsiteY44" fmla="*/ 743403 h 1505403"/>
              <a:gd name="connsiteX45" fmla="*/ 1796143 w 2053566"/>
              <a:gd name="connsiteY45" fmla="*/ 776060 h 1505403"/>
              <a:gd name="connsiteX46" fmla="*/ 1817914 w 2053566"/>
              <a:gd name="connsiteY46" fmla="*/ 797832 h 1505403"/>
              <a:gd name="connsiteX47" fmla="*/ 1883229 w 2053566"/>
              <a:gd name="connsiteY47" fmla="*/ 841374 h 1505403"/>
              <a:gd name="connsiteX48" fmla="*/ 1915886 w 2053566"/>
              <a:gd name="connsiteY48" fmla="*/ 863146 h 1505403"/>
              <a:gd name="connsiteX49" fmla="*/ 1948543 w 2053566"/>
              <a:gd name="connsiteY49" fmla="*/ 895803 h 1505403"/>
              <a:gd name="connsiteX50" fmla="*/ 1992086 w 2053566"/>
              <a:gd name="connsiteY50" fmla="*/ 906689 h 1505403"/>
              <a:gd name="connsiteX51" fmla="*/ 2024743 w 2053566"/>
              <a:gd name="connsiteY51" fmla="*/ 917574 h 1505403"/>
              <a:gd name="connsiteX52" fmla="*/ 2053566 w 2053566"/>
              <a:gd name="connsiteY52" fmla="*/ 925251 h 1505403"/>
              <a:gd name="connsiteX53" fmla="*/ 2053566 w 2053566"/>
              <a:gd name="connsiteY53" fmla="*/ 1505403 h 1505403"/>
              <a:gd name="connsiteX54" fmla="*/ 0 w 2053566"/>
              <a:gd name="connsiteY54" fmla="*/ 1505403 h 15054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2053566" h="1505403">
                <a:moveTo>
                  <a:pt x="1355645" y="0"/>
                </a:moveTo>
                <a:lnTo>
                  <a:pt x="2053566" y="0"/>
                </a:lnTo>
                <a:lnTo>
                  <a:pt x="2053566" y="500084"/>
                </a:lnTo>
                <a:lnTo>
                  <a:pt x="2046514" y="493032"/>
                </a:lnTo>
                <a:cubicBezTo>
                  <a:pt x="2021363" y="461593"/>
                  <a:pt x="2032180" y="461970"/>
                  <a:pt x="2002971" y="438603"/>
                </a:cubicBezTo>
                <a:cubicBezTo>
                  <a:pt x="1992755" y="430430"/>
                  <a:pt x="1980247" y="425346"/>
                  <a:pt x="1970314" y="416832"/>
                </a:cubicBezTo>
                <a:cubicBezTo>
                  <a:pt x="1954729" y="403474"/>
                  <a:pt x="1941285" y="387803"/>
                  <a:pt x="1926771" y="373289"/>
                </a:cubicBezTo>
                <a:cubicBezTo>
                  <a:pt x="1919514" y="366032"/>
                  <a:pt x="1913539" y="357210"/>
                  <a:pt x="1905000" y="351517"/>
                </a:cubicBezTo>
                <a:cubicBezTo>
                  <a:pt x="1883229" y="337003"/>
                  <a:pt x="1864509" y="316248"/>
                  <a:pt x="1839686" y="307974"/>
                </a:cubicBezTo>
                <a:cubicBezTo>
                  <a:pt x="1817914" y="300717"/>
                  <a:pt x="1793466" y="298933"/>
                  <a:pt x="1774371" y="286203"/>
                </a:cubicBezTo>
                <a:cubicBezTo>
                  <a:pt x="1763485" y="278946"/>
                  <a:pt x="1753669" y="269745"/>
                  <a:pt x="1741714" y="264432"/>
                </a:cubicBezTo>
                <a:cubicBezTo>
                  <a:pt x="1720743" y="255111"/>
                  <a:pt x="1676400" y="242660"/>
                  <a:pt x="1676400" y="242660"/>
                </a:cubicBezTo>
                <a:cubicBezTo>
                  <a:pt x="1665514" y="231774"/>
                  <a:pt x="1657109" y="217641"/>
                  <a:pt x="1643743" y="210003"/>
                </a:cubicBezTo>
                <a:cubicBezTo>
                  <a:pt x="1630753" y="202580"/>
                  <a:pt x="1614393" y="203848"/>
                  <a:pt x="1600200" y="199117"/>
                </a:cubicBezTo>
                <a:cubicBezTo>
                  <a:pt x="1592503" y="196551"/>
                  <a:pt x="1582058" y="162831"/>
                  <a:pt x="1578429" y="155574"/>
                </a:cubicBezTo>
                <a:cubicBezTo>
                  <a:pt x="1553029" y="133803"/>
                  <a:pt x="1528745" y="110657"/>
                  <a:pt x="1502229" y="90260"/>
                </a:cubicBezTo>
                <a:cubicBezTo>
                  <a:pt x="1481489" y="74306"/>
                  <a:pt x="1458686" y="61231"/>
                  <a:pt x="1436914" y="46717"/>
                </a:cubicBezTo>
                <a:cubicBezTo>
                  <a:pt x="1426028" y="39460"/>
                  <a:pt x="1415959" y="30797"/>
                  <a:pt x="1404257" y="24946"/>
                </a:cubicBezTo>
                <a:cubicBezTo>
                  <a:pt x="1389743" y="17689"/>
                  <a:pt x="1374803" y="11225"/>
                  <a:pt x="1360714" y="3174"/>
                </a:cubicBezTo>
                <a:close/>
                <a:moveTo>
                  <a:pt x="0" y="0"/>
                </a:moveTo>
                <a:lnTo>
                  <a:pt x="614898" y="0"/>
                </a:lnTo>
                <a:lnTo>
                  <a:pt x="620486" y="35832"/>
                </a:lnTo>
                <a:cubicBezTo>
                  <a:pt x="631645" y="64528"/>
                  <a:pt x="660182" y="84067"/>
                  <a:pt x="685800" y="101146"/>
                </a:cubicBezTo>
                <a:cubicBezTo>
                  <a:pt x="696686" y="108403"/>
                  <a:pt x="706432" y="117763"/>
                  <a:pt x="718457" y="122917"/>
                </a:cubicBezTo>
                <a:cubicBezTo>
                  <a:pt x="732208" y="128810"/>
                  <a:pt x="747615" y="129693"/>
                  <a:pt x="762000" y="133803"/>
                </a:cubicBezTo>
                <a:cubicBezTo>
                  <a:pt x="773033" y="136955"/>
                  <a:pt x="783624" y="141537"/>
                  <a:pt x="794657" y="144689"/>
                </a:cubicBezTo>
                <a:cubicBezTo>
                  <a:pt x="809042" y="148799"/>
                  <a:pt x="823870" y="151275"/>
                  <a:pt x="838200" y="155574"/>
                </a:cubicBezTo>
                <a:cubicBezTo>
                  <a:pt x="860181" y="162168"/>
                  <a:pt x="884419" y="164616"/>
                  <a:pt x="903514" y="177346"/>
                </a:cubicBezTo>
                <a:cubicBezTo>
                  <a:pt x="945719" y="205482"/>
                  <a:pt x="923759" y="194980"/>
                  <a:pt x="968829" y="210003"/>
                </a:cubicBezTo>
                <a:cubicBezTo>
                  <a:pt x="983343" y="220889"/>
                  <a:pt x="996619" y="233659"/>
                  <a:pt x="1012371" y="242660"/>
                </a:cubicBezTo>
                <a:cubicBezTo>
                  <a:pt x="1022334" y="248353"/>
                  <a:pt x="1035481" y="247181"/>
                  <a:pt x="1045029" y="253546"/>
                </a:cubicBezTo>
                <a:cubicBezTo>
                  <a:pt x="1057838" y="262085"/>
                  <a:pt x="1064877" y="277664"/>
                  <a:pt x="1077686" y="286203"/>
                </a:cubicBezTo>
                <a:cubicBezTo>
                  <a:pt x="1087233" y="292568"/>
                  <a:pt x="1100312" y="291516"/>
                  <a:pt x="1110343" y="297089"/>
                </a:cubicBezTo>
                <a:cubicBezTo>
                  <a:pt x="1133216" y="309796"/>
                  <a:pt x="1153886" y="326118"/>
                  <a:pt x="1175657" y="340632"/>
                </a:cubicBezTo>
                <a:cubicBezTo>
                  <a:pt x="1186543" y="347889"/>
                  <a:pt x="1195622" y="359230"/>
                  <a:pt x="1208314" y="362403"/>
                </a:cubicBezTo>
                <a:cubicBezTo>
                  <a:pt x="1262989" y="376072"/>
                  <a:pt x="1237664" y="368558"/>
                  <a:pt x="1284514" y="384174"/>
                </a:cubicBezTo>
                <a:cubicBezTo>
                  <a:pt x="1295400" y="391431"/>
                  <a:pt x="1305216" y="400632"/>
                  <a:pt x="1317171" y="405946"/>
                </a:cubicBezTo>
                <a:cubicBezTo>
                  <a:pt x="1338142" y="415267"/>
                  <a:pt x="1382486" y="427717"/>
                  <a:pt x="1382486" y="427717"/>
                </a:cubicBezTo>
                <a:cubicBezTo>
                  <a:pt x="1435049" y="480282"/>
                  <a:pt x="1368259" y="416336"/>
                  <a:pt x="1436914" y="471260"/>
                </a:cubicBezTo>
                <a:cubicBezTo>
                  <a:pt x="1444928" y="477671"/>
                  <a:pt x="1449506" y="488442"/>
                  <a:pt x="1458686" y="493032"/>
                </a:cubicBezTo>
                <a:cubicBezTo>
                  <a:pt x="1479212" y="503295"/>
                  <a:pt x="1524000" y="514803"/>
                  <a:pt x="1524000" y="514803"/>
                </a:cubicBezTo>
                <a:lnTo>
                  <a:pt x="1578429" y="569232"/>
                </a:lnTo>
                <a:cubicBezTo>
                  <a:pt x="1589315" y="580118"/>
                  <a:pt x="1598277" y="593350"/>
                  <a:pt x="1611086" y="601889"/>
                </a:cubicBezTo>
                <a:cubicBezTo>
                  <a:pt x="1660822" y="635046"/>
                  <a:pt x="1634492" y="614409"/>
                  <a:pt x="1687286" y="667203"/>
                </a:cubicBezTo>
                <a:lnTo>
                  <a:pt x="1763486" y="743403"/>
                </a:lnTo>
                <a:lnTo>
                  <a:pt x="1796143" y="776060"/>
                </a:lnTo>
                <a:cubicBezTo>
                  <a:pt x="1803400" y="783317"/>
                  <a:pt x="1809374" y="792139"/>
                  <a:pt x="1817914" y="797832"/>
                </a:cubicBezTo>
                <a:lnTo>
                  <a:pt x="1883229" y="841374"/>
                </a:lnTo>
                <a:cubicBezTo>
                  <a:pt x="1894115" y="848631"/>
                  <a:pt x="1906635" y="853895"/>
                  <a:pt x="1915886" y="863146"/>
                </a:cubicBezTo>
                <a:cubicBezTo>
                  <a:pt x="1926772" y="874032"/>
                  <a:pt x="1935177" y="888165"/>
                  <a:pt x="1948543" y="895803"/>
                </a:cubicBezTo>
                <a:cubicBezTo>
                  <a:pt x="1961533" y="903226"/>
                  <a:pt x="1977701" y="902579"/>
                  <a:pt x="1992086" y="906689"/>
                </a:cubicBezTo>
                <a:cubicBezTo>
                  <a:pt x="2003119" y="909841"/>
                  <a:pt x="2013673" y="914555"/>
                  <a:pt x="2024743" y="917574"/>
                </a:cubicBezTo>
                <a:lnTo>
                  <a:pt x="2053566" y="925251"/>
                </a:lnTo>
                <a:lnTo>
                  <a:pt x="2053566" y="1505403"/>
                </a:lnTo>
                <a:lnTo>
                  <a:pt x="0" y="1505403"/>
                </a:lnTo>
                <a:close/>
              </a:path>
            </a:pathLst>
          </a:cu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xmlns="" id="{0E6BC652-4BE1-478A-BFA7-47149E82F2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23" r="26442" b="66400"/>
          <a:stretch>
            <a:fillRect/>
          </a:stretch>
        </p:blipFill>
        <p:spPr>
          <a:xfrm rot="1800000" flipH="1">
            <a:off x="489857" y="4860000"/>
            <a:ext cx="1806209" cy="876778"/>
          </a:xfrm>
          <a:custGeom>
            <a:gdLst>
              <a:gd name="connsiteX0" fmla="*/ 527412 w 1806209"/>
              <a:gd name="connsiteY0" fmla="*/ 0 h 876778"/>
              <a:gd name="connsiteX1" fmla="*/ 0 w 1806209"/>
              <a:gd name="connsiteY1" fmla="*/ 0 h 876778"/>
              <a:gd name="connsiteX2" fmla="*/ 0 w 1806209"/>
              <a:gd name="connsiteY2" fmla="*/ 255471 h 876778"/>
              <a:gd name="connsiteX3" fmla="*/ 10065 w 1806209"/>
              <a:gd name="connsiteY3" fmla="*/ 245407 h 876778"/>
              <a:gd name="connsiteX4" fmla="*/ 20951 w 1806209"/>
              <a:gd name="connsiteY4" fmla="*/ 234521 h 876778"/>
              <a:gd name="connsiteX5" fmla="*/ 53608 w 1806209"/>
              <a:gd name="connsiteY5" fmla="*/ 223635 h 876778"/>
              <a:gd name="connsiteX6" fmla="*/ 118922 w 1806209"/>
              <a:gd name="connsiteY6" fmla="*/ 190978 h 876778"/>
              <a:gd name="connsiteX7" fmla="*/ 206008 w 1806209"/>
              <a:gd name="connsiteY7" fmla="*/ 147435 h 876778"/>
              <a:gd name="connsiteX8" fmla="*/ 238665 w 1806209"/>
              <a:gd name="connsiteY8" fmla="*/ 125664 h 876778"/>
              <a:gd name="connsiteX9" fmla="*/ 260436 w 1806209"/>
              <a:gd name="connsiteY9" fmla="*/ 103892 h 876778"/>
              <a:gd name="connsiteX10" fmla="*/ 303979 w 1806209"/>
              <a:gd name="connsiteY10" fmla="*/ 93007 h 876778"/>
              <a:gd name="connsiteX11" fmla="*/ 336636 w 1806209"/>
              <a:gd name="connsiteY11" fmla="*/ 82121 h 876778"/>
              <a:gd name="connsiteX12" fmla="*/ 358408 w 1806209"/>
              <a:gd name="connsiteY12" fmla="*/ 60350 h 876778"/>
              <a:gd name="connsiteX13" fmla="*/ 412836 w 1806209"/>
              <a:gd name="connsiteY13" fmla="*/ 49464 h 876778"/>
              <a:gd name="connsiteX14" fmla="*/ 478151 w 1806209"/>
              <a:gd name="connsiteY14" fmla="*/ 27692 h 876778"/>
              <a:gd name="connsiteX15" fmla="*/ 510808 w 1806209"/>
              <a:gd name="connsiteY15" fmla="*/ 16807 h 876778"/>
              <a:gd name="connsiteX16" fmla="*/ 1806209 w 1806209"/>
              <a:gd name="connsiteY16" fmla="*/ 0 h 876778"/>
              <a:gd name="connsiteX17" fmla="*/ 708134 w 1806209"/>
              <a:gd name="connsiteY17" fmla="*/ 0 h 876778"/>
              <a:gd name="connsiteX18" fmla="*/ 709028 w 1806209"/>
              <a:gd name="connsiteY18" fmla="*/ 1950 h 876778"/>
              <a:gd name="connsiteX19" fmla="*/ 641436 w 1806209"/>
              <a:gd name="connsiteY19" fmla="*/ 71235 h 876778"/>
              <a:gd name="connsiteX20" fmla="*/ 576122 w 1806209"/>
              <a:gd name="connsiteY20" fmla="*/ 114778 h 876778"/>
              <a:gd name="connsiteX21" fmla="*/ 543465 w 1806209"/>
              <a:gd name="connsiteY21" fmla="*/ 125664 h 876778"/>
              <a:gd name="connsiteX22" fmla="*/ 510808 w 1806209"/>
              <a:gd name="connsiteY22" fmla="*/ 147435 h 876778"/>
              <a:gd name="connsiteX23" fmla="*/ 314865 w 1806209"/>
              <a:gd name="connsiteY23" fmla="*/ 169207 h 876778"/>
              <a:gd name="connsiteX24" fmla="*/ 260436 w 1806209"/>
              <a:gd name="connsiteY24" fmla="*/ 212750 h 876778"/>
              <a:gd name="connsiteX25" fmla="*/ 195122 w 1806209"/>
              <a:gd name="connsiteY25" fmla="*/ 256292 h 876778"/>
              <a:gd name="connsiteX26" fmla="*/ 140694 w 1806209"/>
              <a:gd name="connsiteY26" fmla="*/ 321607 h 876778"/>
              <a:gd name="connsiteX27" fmla="*/ 86265 w 1806209"/>
              <a:gd name="connsiteY27" fmla="*/ 376035 h 876778"/>
              <a:gd name="connsiteX28" fmla="*/ 42722 w 1806209"/>
              <a:gd name="connsiteY28" fmla="*/ 430464 h 876778"/>
              <a:gd name="connsiteX29" fmla="*/ 2368 w 1806209"/>
              <a:gd name="connsiteY29" fmla="*/ 445198 h 876778"/>
              <a:gd name="connsiteX30" fmla="*/ 0 w 1806209"/>
              <a:gd name="connsiteY30" fmla="*/ 445880 h 876778"/>
              <a:gd name="connsiteX31" fmla="*/ 0 w 1806209"/>
              <a:gd name="connsiteY31" fmla="*/ 876778 h 876778"/>
              <a:gd name="connsiteX32" fmla="*/ 1806209 w 1806209"/>
              <a:gd name="connsiteY32" fmla="*/ 876778 h 87677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806209" h="876778">
                <a:moveTo>
                  <a:pt x="527412" y="0"/>
                </a:moveTo>
                <a:lnTo>
                  <a:pt x="0" y="0"/>
                </a:lnTo>
                <a:lnTo>
                  <a:pt x="0" y="255471"/>
                </a:lnTo>
                <a:lnTo>
                  <a:pt x="10065" y="245407"/>
                </a:lnTo>
                <a:cubicBezTo>
                  <a:pt x="13308" y="241284"/>
                  <a:pt x="16551" y="237161"/>
                  <a:pt x="20951" y="234521"/>
                </a:cubicBezTo>
                <a:cubicBezTo>
                  <a:pt x="30790" y="228617"/>
                  <a:pt x="43345" y="228767"/>
                  <a:pt x="53608" y="223635"/>
                </a:cubicBezTo>
                <a:cubicBezTo>
                  <a:pt x="138017" y="181431"/>
                  <a:pt x="36838" y="218340"/>
                  <a:pt x="118922" y="190978"/>
                </a:cubicBezTo>
                <a:cubicBezTo>
                  <a:pt x="156922" y="152980"/>
                  <a:pt x="130958" y="172453"/>
                  <a:pt x="206008" y="147435"/>
                </a:cubicBezTo>
                <a:cubicBezTo>
                  <a:pt x="216894" y="140178"/>
                  <a:pt x="228449" y="133837"/>
                  <a:pt x="238665" y="125664"/>
                </a:cubicBezTo>
                <a:cubicBezTo>
                  <a:pt x="246679" y="119253"/>
                  <a:pt x="251256" y="108482"/>
                  <a:pt x="260436" y="103892"/>
                </a:cubicBezTo>
                <a:cubicBezTo>
                  <a:pt x="273817" y="97201"/>
                  <a:pt x="289594" y="97117"/>
                  <a:pt x="303979" y="93007"/>
                </a:cubicBezTo>
                <a:cubicBezTo>
                  <a:pt x="315012" y="89855"/>
                  <a:pt x="325750" y="85750"/>
                  <a:pt x="336636" y="82121"/>
                </a:cubicBezTo>
                <a:cubicBezTo>
                  <a:pt x="343893" y="74864"/>
                  <a:pt x="348975" y="64393"/>
                  <a:pt x="358408" y="60350"/>
                </a:cubicBezTo>
                <a:cubicBezTo>
                  <a:pt x="375414" y="53062"/>
                  <a:pt x="394986" y="54332"/>
                  <a:pt x="412836" y="49464"/>
                </a:cubicBezTo>
                <a:cubicBezTo>
                  <a:pt x="434977" y="43425"/>
                  <a:pt x="456379" y="34949"/>
                  <a:pt x="478151" y="27692"/>
                </a:cubicBezTo>
                <a:lnTo>
                  <a:pt x="510808" y="16807"/>
                </a:lnTo>
                <a:close/>
                <a:moveTo>
                  <a:pt x="1806209" y="0"/>
                </a:moveTo>
                <a:lnTo>
                  <a:pt x="708134" y="0"/>
                </a:lnTo>
                <a:lnTo>
                  <a:pt x="709028" y="1950"/>
                </a:lnTo>
                <a:cubicBezTo>
                  <a:pt x="728907" y="60380"/>
                  <a:pt x="677113" y="62316"/>
                  <a:pt x="641436" y="71235"/>
                </a:cubicBezTo>
                <a:cubicBezTo>
                  <a:pt x="619665" y="85749"/>
                  <a:pt x="600945" y="106503"/>
                  <a:pt x="576122" y="114778"/>
                </a:cubicBezTo>
                <a:cubicBezTo>
                  <a:pt x="565236" y="118407"/>
                  <a:pt x="553728" y="120532"/>
                  <a:pt x="543465" y="125664"/>
                </a:cubicBezTo>
                <a:cubicBezTo>
                  <a:pt x="531763" y="131515"/>
                  <a:pt x="523220" y="143298"/>
                  <a:pt x="510808" y="147435"/>
                </a:cubicBezTo>
                <a:cubicBezTo>
                  <a:pt x="474669" y="159481"/>
                  <a:pt x="324413" y="168411"/>
                  <a:pt x="314865" y="169207"/>
                </a:cubicBezTo>
                <a:cubicBezTo>
                  <a:pt x="241324" y="193719"/>
                  <a:pt x="321038" y="159724"/>
                  <a:pt x="260436" y="212750"/>
                </a:cubicBezTo>
                <a:cubicBezTo>
                  <a:pt x="240744" y="229980"/>
                  <a:pt x="195122" y="256292"/>
                  <a:pt x="195122" y="256292"/>
                </a:cubicBezTo>
                <a:cubicBezTo>
                  <a:pt x="141076" y="337364"/>
                  <a:pt x="210531" y="237803"/>
                  <a:pt x="140694" y="321607"/>
                </a:cubicBezTo>
                <a:cubicBezTo>
                  <a:pt x="95337" y="376034"/>
                  <a:pt x="146135" y="336122"/>
                  <a:pt x="86265" y="376035"/>
                </a:cubicBezTo>
                <a:cubicBezTo>
                  <a:pt x="78573" y="387573"/>
                  <a:pt x="58234" y="422708"/>
                  <a:pt x="42722" y="430464"/>
                </a:cubicBezTo>
                <a:cubicBezTo>
                  <a:pt x="32459" y="435596"/>
                  <a:pt x="16131" y="441039"/>
                  <a:pt x="2368" y="445198"/>
                </a:cubicBezTo>
                <a:lnTo>
                  <a:pt x="0" y="445880"/>
                </a:lnTo>
                <a:lnTo>
                  <a:pt x="0" y="876778"/>
                </a:lnTo>
                <a:lnTo>
                  <a:pt x="1806209" y="876778"/>
                </a:lnTo>
                <a:close/>
              </a:path>
            </a:pathLst>
          </a:custGeom>
        </p:spPr>
      </p:pic>
      <p:sp>
        <p:nvSpPr>
          <p:cNvPr id="32" name="Freeform: Shape 31">
            <a:extLst>
              <a:ext uri="{FF2B5EF4-FFF2-40B4-BE49-F238E27FC236}">
                <a16:creationId xmlns:a16="http://schemas.microsoft.com/office/drawing/2014/main" xmlns="" id="{57E6F9A8-1B4B-4FEF-942A-15CA97ECE0B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346837" y="0"/>
            <a:ext cx="8845162" cy="6858000"/>
          </a:xfrm>
          <a:custGeom>
            <a:gdLst>
              <a:gd name="connsiteX0" fmla="*/ 0 w 8845162"/>
              <a:gd name="connsiteY0" fmla="*/ 0 h 6858000"/>
              <a:gd name="connsiteX1" fmla="*/ 6265248 w 8845162"/>
              <a:gd name="connsiteY1" fmla="*/ 0 h 6858000"/>
              <a:gd name="connsiteX2" fmla="*/ 7537703 w 8845162"/>
              <a:gd name="connsiteY2" fmla="*/ 0 h 6858000"/>
              <a:gd name="connsiteX3" fmla="*/ 8845162 w 8845162"/>
              <a:gd name="connsiteY3" fmla="*/ 0 h 6858000"/>
              <a:gd name="connsiteX4" fmla="*/ 8845162 w 8845162"/>
              <a:gd name="connsiteY4" fmla="*/ 6858000 h 6858000"/>
              <a:gd name="connsiteX5" fmla="*/ 7537703 w 8845162"/>
              <a:gd name="connsiteY5" fmla="*/ 6858000 h 6858000"/>
              <a:gd name="connsiteX6" fmla="*/ 6265248 w 8845162"/>
              <a:gd name="connsiteY6" fmla="*/ 6858000 h 6858000"/>
              <a:gd name="connsiteX7" fmla="*/ 20957 w 8845162"/>
              <a:gd name="connsiteY7" fmla="*/ 6858000 h 6858000"/>
              <a:gd name="connsiteX8" fmla="*/ 46002 w 8845162"/>
              <a:gd name="connsiteY8" fmla="*/ 6702325 h 6858000"/>
              <a:gd name="connsiteX9" fmla="*/ 69870 w 8845162"/>
              <a:gd name="connsiteY9" fmla="*/ 6547334 h 6858000"/>
              <a:gd name="connsiteX10" fmla="*/ 93234 w 8845162"/>
              <a:gd name="connsiteY10" fmla="*/ 6391658 h 6858000"/>
              <a:gd name="connsiteX11" fmla="*/ 113237 w 8845162"/>
              <a:gd name="connsiteY11" fmla="*/ 6235295 h 6858000"/>
              <a:gd name="connsiteX12" fmla="*/ 133409 w 8845162"/>
              <a:gd name="connsiteY12" fmla="*/ 6079619 h 6858000"/>
              <a:gd name="connsiteX13" fmla="*/ 152234 w 8845162"/>
              <a:gd name="connsiteY13" fmla="*/ 5923256 h 6858000"/>
              <a:gd name="connsiteX14" fmla="*/ 168370 w 8845162"/>
              <a:gd name="connsiteY14" fmla="*/ 5768951 h 6858000"/>
              <a:gd name="connsiteX15" fmla="*/ 183667 w 8845162"/>
              <a:gd name="connsiteY15" fmla="*/ 5612589 h 6858000"/>
              <a:gd name="connsiteX16" fmla="*/ 197619 w 8845162"/>
              <a:gd name="connsiteY16" fmla="*/ 5456912 h 6858000"/>
              <a:gd name="connsiteX17" fmla="*/ 209720 w 8845162"/>
              <a:gd name="connsiteY17" fmla="*/ 5303979 h 6858000"/>
              <a:gd name="connsiteX18" fmla="*/ 221823 w 8845162"/>
              <a:gd name="connsiteY18" fmla="*/ 5148988 h 6858000"/>
              <a:gd name="connsiteX19" fmla="*/ 231908 w 8845162"/>
              <a:gd name="connsiteY19" fmla="*/ 4996055 h 6858000"/>
              <a:gd name="connsiteX20" fmla="*/ 239808 w 8845162"/>
              <a:gd name="connsiteY20" fmla="*/ 4843121 h 6858000"/>
              <a:gd name="connsiteX21" fmla="*/ 248045 w 8845162"/>
              <a:gd name="connsiteY21" fmla="*/ 4690874 h 6858000"/>
              <a:gd name="connsiteX22" fmla="*/ 254936 w 8845162"/>
              <a:gd name="connsiteY22" fmla="*/ 4539998 h 6858000"/>
              <a:gd name="connsiteX23" fmla="*/ 259811 w 8845162"/>
              <a:gd name="connsiteY23" fmla="*/ 4390493 h 6858000"/>
              <a:gd name="connsiteX24" fmla="*/ 264014 w 8845162"/>
              <a:gd name="connsiteY24" fmla="*/ 4240989 h 6858000"/>
              <a:gd name="connsiteX25" fmla="*/ 268047 w 8845162"/>
              <a:gd name="connsiteY25" fmla="*/ 4092856 h 6858000"/>
              <a:gd name="connsiteX26" fmla="*/ 269897 w 8845162"/>
              <a:gd name="connsiteY26" fmla="*/ 3946781 h 6858000"/>
              <a:gd name="connsiteX27" fmla="*/ 271913 w 8845162"/>
              <a:gd name="connsiteY27" fmla="*/ 3800705 h 6858000"/>
              <a:gd name="connsiteX28" fmla="*/ 272922 w 8845162"/>
              <a:gd name="connsiteY28" fmla="*/ 3656687 h 6858000"/>
              <a:gd name="connsiteX29" fmla="*/ 271913 w 8845162"/>
              <a:gd name="connsiteY29" fmla="*/ 3514041 h 6858000"/>
              <a:gd name="connsiteX30" fmla="*/ 271913 w 8845162"/>
              <a:gd name="connsiteY30" fmla="*/ 3372766 h 6858000"/>
              <a:gd name="connsiteX31" fmla="*/ 269897 w 8845162"/>
              <a:gd name="connsiteY31" fmla="*/ 3232863 h 6858000"/>
              <a:gd name="connsiteX32" fmla="*/ 266871 w 8845162"/>
              <a:gd name="connsiteY32" fmla="*/ 3095703 h 6858000"/>
              <a:gd name="connsiteX33" fmla="*/ 264014 w 8845162"/>
              <a:gd name="connsiteY33" fmla="*/ 2959915 h 6858000"/>
              <a:gd name="connsiteX34" fmla="*/ 260820 w 8845162"/>
              <a:gd name="connsiteY34" fmla="*/ 2826869 h 6858000"/>
              <a:gd name="connsiteX35" fmla="*/ 255946 w 8845162"/>
              <a:gd name="connsiteY35" fmla="*/ 2694510 h 6858000"/>
              <a:gd name="connsiteX36" fmla="*/ 250734 w 8845162"/>
              <a:gd name="connsiteY36" fmla="*/ 2564209 h 6858000"/>
              <a:gd name="connsiteX37" fmla="*/ 246028 w 8845162"/>
              <a:gd name="connsiteY37" fmla="*/ 2436650 h 6858000"/>
              <a:gd name="connsiteX38" fmla="*/ 232749 w 8845162"/>
              <a:gd name="connsiteY38" fmla="*/ 2187704 h 6858000"/>
              <a:gd name="connsiteX39" fmla="*/ 218630 w 8845162"/>
              <a:gd name="connsiteY39" fmla="*/ 1949046 h 6858000"/>
              <a:gd name="connsiteX40" fmla="*/ 203837 w 8845162"/>
              <a:gd name="connsiteY40" fmla="*/ 1719989 h 6858000"/>
              <a:gd name="connsiteX41" fmla="*/ 187532 w 8845162"/>
              <a:gd name="connsiteY41" fmla="*/ 1503276 h 6858000"/>
              <a:gd name="connsiteX42" fmla="*/ 170555 w 8845162"/>
              <a:gd name="connsiteY42" fmla="*/ 1296164 h 6858000"/>
              <a:gd name="connsiteX43" fmla="*/ 152234 w 8845162"/>
              <a:gd name="connsiteY43" fmla="*/ 1104140 h 6858000"/>
              <a:gd name="connsiteX44" fmla="*/ 134248 w 8845162"/>
              <a:gd name="connsiteY44" fmla="*/ 923775 h 6858000"/>
              <a:gd name="connsiteX45" fmla="*/ 116263 w 8845162"/>
              <a:gd name="connsiteY45" fmla="*/ 757811 h 6858000"/>
              <a:gd name="connsiteX46" fmla="*/ 99286 w 8845162"/>
              <a:gd name="connsiteY46" fmla="*/ 605564 h 6858000"/>
              <a:gd name="connsiteX47" fmla="*/ 83149 w 8845162"/>
              <a:gd name="connsiteY47" fmla="*/ 470461 h 6858000"/>
              <a:gd name="connsiteX48" fmla="*/ 67853 w 8845162"/>
              <a:gd name="connsiteY48" fmla="*/ 348389 h 6858000"/>
              <a:gd name="connsiteX49" fmla="*/ 55078 w 8845162"/>
              <a:gd name="connsiteY49" fmla="*/ 245519 h 6858000"/>
              <a:gd name="connsiteX50" fmla="*/ 42976 w 8845162"/>
              <a:gd name="connsiteY50" fmla="*/ 159108 h 6858000"/>
              <a:gd name="connsiteX51" fmla="*/ 25662 w 8845162"/>
              <a:gd name="connsiteY51" fmla="*/ 40464 h 6858000"/>
              <a:gd name="connsiteX52" fmla="*/ 19779 w 8845162"/>
              <a:gd name="connsiteY52" fmla="*/ 2 h 6858000"/>
              <a:gd name="connsiteX53" fmla="*/ 26532 w 8845162"/>
              <a:gd name="connsiteY53" fmla="*/ 2 h 6858000"/>
              <a:gd name="connsiteX54" fmla="*/ 26532 w 8845162"/>
              <a:gd name="connsiteY54" fmla="*/ 1 h 6858000"/>
              <a:gd name="connsiteX55" fmla="*/ 0 w 8845162"/>
              <a:gd name="connsiteY55" fmla="*/ 1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8845162" h="6858000">
                <a:moveTo>
                  <a:pt x="0" y="0"/>
                </a:moveTo>
                <a:lnTo>
                  <a:pt x="6265248" y="0"/>
                </a:lnTo>
                <a:lnTo>
                  <a:pt x="7537703" y="0"/>
                </a:lnTo>
                <a:lnTo>
                  <a:pt x="8845162" y="0"/>
                </a:lnTo>
                <a:lnTo>
                  <a:pt x="8845162" y="6858000"/>
                </a:lnTo>
                <a:lnTo>
                  <a:pt x="7537703" y="6858000"/>
                </a:lnTo>
                <a:lnTo>
                  <a:pt x="6265248" y="6858000"/>
                </a:lnTo>
                <a:lnTo>
                  <a:pt x="20957" y="6858000"/>
                </a:lnTo>
                <a:lnTo>
                  <a:pt x="46002" y="6702325"/>
                </a:lnTo>
                <a:lnTo>
                  <a:pt x="69870" y="6547334"/>
                </a:lnTo>
                <a:lnTo>
                  <a:pt x="93234" y="6391658"/>
                </a:lnTo>
                <a:lnTo>
                  <a:pt x="113237" y="6235295"/>
                </a:lnTo>
                <a:lnTo>
                  <a:pt x="133409" y="6079619"/>
                </a:lnTo>
                <a:lnTo>
                  <a:pt x="152234" y="5923256"/>
                </a:lnTo>
                <a:lnTo>
                  <a:pt x="168370" y="5768951"/>
                </a:lnTo>
                <a:lnTo>
                  <a:pt x="183667" y="5612589"/>
                </a:lnTo>
                <a:lnTo>
                  <a:pt x="197619" y="5456912"/>
                </a:lnTo>
                <a:lnTo>
                  <a:pt x="209720" y="5303979"/>
                </a:lnTo>
                <a:lnTo>
                  <a:pt x="221823" y="5148988"/>
                </a:lnTo>
                <a:lnTo>
                  <a:pt x="231908" y="4996055"/>
                </a:lnTo>
                <a:lnTo>
                  <a:pt x="239808" y="4843121"/>
                </a:lnTo>
                <a:lnTo>
                  <a:pt x="248045" y="4690874"/>
                </a:lnTo>
                <a:lnTo>
                  <a:pt x="254936" y="4539998"/>
                </a:lnTo>
                <a:lnTo>
                  <a:pt x="259811" y="4390493"/>
                </a:lnTo>
                <a:lnTo>
                  <a:pt x="264014" y="4240989"/>
                </a:lnTo>
                <a:lnTo>
                  <a:pt x="268047" y="4092856"/>
                </a:lnTo>
                <a:lnTo>
                  <a:pt x="269897" y="3946781"/>
                </a:lnTo>
                <a:lnTo>
                  <a:pt x="271913" y="3800705"/>
                </a:lnTo>
                <a:lnTo>
                  <a:pt x="272922" y="3656687"/>
                </a:lnTo>
                <a:lnTo>
                  <a:pt x="271913" y="3514041"/>
                </a:lnTo>
                <a:lnTo>
                  <a:pt x="271913" y="3372766"/>
                </a:lnTo>
                <a:lnTo>
                  <a:pt x="269897" y="3232863"/>
                </a:lnTo>
                <a:lnTo>
                  <a:pt x="266871" y="3095703"/>
                </a:lnTo>
                <a:lnTo>
                  <a:pt x="264014" y="2959915"/>
                </a:lnTo>
                <a:lnTo>
                  <a:pt x="260820" y="2826869"/>
                </a:lnTo>
                <a:lnTo>
                  <a:pt x="255946" y="2694510"/>
                </a:lnTo>
                <a:lnTo>
                  <a:pt x="250734" y="2564209"/>
                </a:lnTo>
                <a:lnTo>
                  <a:pt x="246028" y="2436650"/>
                </a:lnTo>
                <a:lnTo>
                  <a:pt x="232749" y="2187704"/>
                </a:lnTo>
                <a:lnTo>
                  <a:pt x="218630" y="1949046"/>
                </a:lnTo>
                <a:lnTo>
                  <a:pt x="203837" y="1719989"/>
                </a:lnTo>
                <a:lnTo>
                  <a:pt x="187532" y="1503276"/>
                </a:lnTo>
                <a:lnTo>
                  <a:pt x="170555" y="1296164"/>
                </a:lnTo>
                <a:lnTo>
                  <a:pt x="152234" y="1104140"/>
                </a:lnTo>
                <a:lnTo>
                  <a:pt x="134248" y="923775"/>
                </a:lnTo>
                <a:lnTo>
                  <a:pt x="116263" y="757811"/>
                </a:lnTo>
                <a:lnTo>
                  <a:pt x="99286" y="605564"/>
                </a:lnTo>
                <a:lnTo>
                  <a:pt x="83149" y="470461"/>
                </a:lnTo>
                <a:lnTo>
                  <a:pt x="67853" y="348389"/>
                </a:lnTo>
                <a:lnTo>
                  <a:pt x="55078" y="245519"/>
                </a:lnTo>
                <a:lnTo>
                  <a:pt x="42976" y="159108"/>
                </a:lnTo>
                <a:lnTo>
                  <a:pt x="25662" y="40464"/>
                </a:lnTo>
                <a:lnTo>
                  <a:pt x="19779" y="2"/>
                </a:lnTo>
                <a:lnTo>
                  <a:pt x="26532" y="2"/>
                </a:lnTo>
                <a:lnTo>
                  <a:pt x="26532" y="1"/>
                </a:lnTo>
                <a:lnTo>
                  <a:pt x="0" y="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F3BC8C4-3893-DC88-CF73-6585BB7D4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1883" y="2717090"/>
            <a:ext cx="10016505" cy="315348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4800" err="1">
                <a:latin typeface="Times New Roman"/>
                <a:cs typeface="Times New Roman"/>
              </a:rPr>
              <a:t>Спасибо за внимание</a:t>
            </a:r>
            <a:r>
              <a:rPr lang="en-US" sz="6000">
                <a:latin typeface="Times New Roman"/>
                <a:cs typeface="Times New Roman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6909586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_rels/theme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/Relationships>
</file>

<file path=ppt/theme/theme1.xml><?xml version="1.0" encoding="utf-8"?>
<a:theme xmlns:r="http://schemas.openxmlformats.org/officeDocument/2006/relationships"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r:embed="rId1"/>
          <a:stretch>
            <a:fillRect/>
          </a:stretch>
        </a:blipFill>
      </a:bgFillStyleLst>
    </a:fmtScheme>
  </a:themeElements>
  <a:objectDefaults/>
  <a:extLst>
    <a:ext uri="{05A4C25C-085E-4340-85A3-A5531E510DB2}">
      <thm15:themeFamily xmlns:thm15="http://schemas.microsoft.com/office/thememl/2012/main" xmlns="" name="Celestial" id="{C4BB2A3D-0E93-4C5F-B0D2-9D3FCE089CC5}" vid="{42E5908D-19A2-46FD-89FA-638B126129EF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Произвольный</PresentationFormat>
  <Paragraphs>59</Paragraphs>
  <Slides>31</Slides>
  <Notes>0</Notes>
  <TotalTime>51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baseType="lpstr" size="37">
      <vt:lpstr>Arial</vt:lpstr>
      <vt:lpstr>Calibri Light</vt:lpstr>
      <vt:lpstr>Calibri</vt:lpstr>
      <vt:lpstr>Times New Roman</vt:lpstr>
      <vt:lpstr>Wingdings</vt:lpstr>
      <vt:lpstr>Celestial</vt:lpstr>
      <vt:lpstr>Опыт Центра поддержки добровольчества «Смелые сердцем»
</vt:lpstr>
      <vt:lpstr>PowerPoint Presentation</vt:lpstr>
      <vt:lpstr> реализовывали Проект "Рука помощи"
</vt:lpstr>
      <vt:lpstr>Наша традиционная Акция "Парикмахер добра"</vt:lpstr>
      <vt:lpstr>Проект "Цифровизация"</vt:lpstr>
      <vt:lpstr>PowerPoint Presentation</vt:lpstr>
      <vt:lpstr>PowerPoint Presentation</vt:lpstr>
      <vt:lpstr>PowerPoint Presentation</vt:lpstr>
      <vt:lpstr>PowerPoint Presentation</vt:lpstr>
      <vt:lpstr>семинары для активистов антинаркоти-ческого молодежного волонтерского движения Волгоградской области</vt:lpstr>
      <vt:lpstr>Урбанистика. Голосование по благоустройству</vt:lpstr>
      <vt:lpstr>Помощь гражданам 60+ в пандемию </vt:lpstr>
      <vt:lpstr>Работа в колл-центрах: во вопросам ковида и мобилизации</vt:lpstr>
      <vt:lpstr>Работа в гостинице «Старт». Помощь в размещении беженцев из днр и лнр, март 2022</vt:lpstr>
      <vt:lpstr>Гуманитарные акции «Тепло из дома» для наших бойцов</vt:lpstr>
      <vt:lpstr>Навещали наших бойцов СВО в госпитале волгограда</vt:lpstr>
      <vt:lpstr>Акция"Поздравь с победой земляка" </vt:lpstr>
      <vt:lpstr>Региональная студенческая конференция 
«Развитие молодежного волонтерства: современное состояние, проблемы, перспективы» февраль 2019.
</vt:lpstr>
      <vt:lpstr>PowerPoint Presentation</vt:lpstr>
      <vt:lpstr>I  РЕГИОНАЛЬНЫЙ ВОЛОНТЕРСКИЙ Форум в ЦИФРАХ:- 10 образовательных организаций;- 2 ДНЯ;- 3 ПЛОЩАДКИ;- СТУДЕНЧЕСКАЯ КОНФЕРЕНЦИЯ;- ПАНЕЛЬНАЯ ДИСУССИя</vt:lpstr>
      <vt:lpstr>PowerPoint Presentation</vt:lpstr>
      <vt:lpstr>PowerPoint Presentation</vt:lpstr>
      <vt:lpstr>Анализ обратной связи по II форуму:</vt:lpstr>
      <vt:lpstr>PowerPoint Presentation</vt:lpstr>
      <vt:lpstr>PowerPoint Presentation</vt:lpstr>
      <vt:lpstr>Весенняя неделя добра. День Земли. Субботник</vt:lpstr>
      <vt:lpstr>Поздравление ветеранов, акция «Телефон доверия»</vt:lpstr>
      <vt:lpstr>«Письмо российскому солдату»</vt:lpstr>
      <vt:lpstr>Помощь проекту «Сети для своих»</vt:lpstr>
      <vt:lpstr>PowerPoint Presentation</vt:lpstr>
      <vt:lpstr>Спасибо за внимание!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Презентация PowerPoint</dc:title>
  <cp:lastModifiedBy>Fisun.K</cp:lastModifiedBy>
  <cp:revision>788</cp:revision>
  <dcterms:created xsi:type="dcterms:W3CDTF">2023-04-19T06:25:01Z</dcterms:created>
  <dcterms:modified xsi:type="dcterms:W3CDTF">2023-10-31T08:20:02Z</dcterms:modified>
</cp:coreProperties>
</file>