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" initials="O" lastIdx="1" clrIdx="0">
    <p:extLst>
      <p:ext uri="{19B8F6BF-5375-455C-9EA6-DF929625EA0E}">
        <p15:presenceInfo xmlns:p15="http://schemas.microsoft.com/office/powerpoint/2012/main" xmlns="" userId="1040144f454db8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446" y="-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69D7-14D3-4A73-8535-5C8E388BBAE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1520-564D-42E3-A1F2-46499765B8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819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69D7-14D3-4A73-8535-5C8E388BBAE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1520-564D-42E3-A1F2-46499765B8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524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69D7-14D3-4A73-8535-5C8E388BBAE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1520-564D-42E3-A1F2-46499765B8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71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69D7-14D3-4A73-8535-5C8E388BBAE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1520-564D-42E3-A1F2-46499765B8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415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69D7-14D3-4A73-8535-5C8E388BBAE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1520-564D-42E3-A1F2-46499765B8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47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69D7-14D3-4A73-8535-5C8E388BBAE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1520-564D-42E3-A1F2-46499765B8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932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69D7-14D3-4A73-8535-5C8E388BBAE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1520-564D-42E3-A1F2-46499765B8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97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69D7-14D3-4A73-8535-5C8E388BBAE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1520-564D-42E3-A1F2-46499765B8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86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69D7-14D3-4A73-8535-5C8E388BBAE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1520-564D-42E3-A1F2-46499765B8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588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69D7-14D3-4A73-8535-5C8E388BBAE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1520-564D-42E3-A1F2-46499765B8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766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69D7-14D3-4A73-8535-5C8E388BBAE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1520-564D-42E3-A1F2-46499765B8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373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769D7-14D3-4A73-8535-5C8E388BBAE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11520-564D-42E3-A1F2-46499765B8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936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1084" y="475604"/>
            <a:ext cx="9906000" cy="92203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образования №20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г. Тулы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torage.yandexcloud.net/dobro-static/prod/images/e06a25a3-bc63-09a7-8ea5-56c3ce804df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8640" y="1752286"/>
            <a:ext cx="3254836" cy="30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9520" y="5777468"/>
            <a:ext cx="3437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Тула,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проспект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Ленина,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 89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_503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1280" y="1706880"/>
            <a:ext cx="5644477" cy="37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588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438" y="1647825"/>
            <a:ext cx="4431213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деятельности: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волонтерство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волонтерство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Событийное волонтерство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8194" name="Picture 2" descr="https://storage.yandexcloud.net/dobro-static/prod/images/642481c0-dcda-88e7-2702-ad44c424eff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5113" y="587375"/>
            <a:ext cx="2387600" cy="318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torage.yandexcloud.net/dobro-static/prod/images/945b933e-eb63-dd26-ef11-ac9a3401dd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0175" y="587375"/>
            <a:ext cx="4249342" cy="318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torage.yandexcloud.net/dobro-static/prod/images/8fe62ed9-799c-24b7-790f-d9a643a2f6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910012"/>
            <a:ext cx="3717925" cy="250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9180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0450" y="200025"/>
            <a:ext cx="4880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и акции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942975"/>
            <a:ext cx="4445000" cy="316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1314450"/>
            <a:ext cx="2924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Лагерь «Светофор»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49.userapi.com/impg/5treRuoq43ADzXginglyoBIhK2asBNIY4JNGhg/pkOGNkGa7Hc.jpg?size=1280x720&amp;quality=96&amp;sign=e11f8ac08c4e6c6a615058410a1e756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73748"/>
            <a:ext cx="4445000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1600" y="2066027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Лагерь работает в осенние, весенние и летние каникулы. Для детей организовываются концерты, спектакли, дискотеки, выездные экскурсии, подвижные игры, посещения бассейна. Волонтеры помогают воспитателям: проводят время с детьми, участвуют в организации мероприятий, сопровождают воспитанников на прогулках.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7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storage.yandexcloud.net/dobro-static/prod/images/cb05d296-afd3-d7a2-7c4f-61a143efc24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2239" y="77685"/>
            <a:ext cx="1978025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torage.yandexcloud.net/dobro-static/prod/images/4c6508f6-5133-eddf-dcc3-3cb417325d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694" y="3708040"/>
            <a:ext cx="3540125" cy="250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1-21.userapi.com/impg/vKOIX-n4xVGEIMjxyGdw8Bib6DX7QDfEi-YNtA/Q-VQV_tyA8s.jpg?size=1280x960&amp;quality=95&amp;sign=b65112a7ef6f997a3f91a71c7a5cf43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694" y="77684"/>
            <a:ext cx="4307417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22234" y="465826"/>
            <a:ext cx="3313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«Дети-воинам»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6737" y="1006990"/>
            <a:ext cx="52252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школьного проекта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«Наши Герои»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плетению маскировочных сетей для отправки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зону СВО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Волонтеры с удовольствием работают на переменах и после уроков, завязывая узелки на сетку. Недавно наш Центр образования завершил юбилейную 20-ю сеть, которую на «Разговорах о важном» ученики лично передали волонтеру из зоны СВО.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6" name="Picture 14" descr="https://sun1-97.userapi.com/impg/a0NfQFlIZRcxwBu2EVGFE4PN_DSPc9UuNoFOJA/R113-K4xYIA.jpg?size=1280x960&amp;quality=96&amp;sign=c1b934a35bb5fe4dd4fe84a21676f202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808" y="3708040"/>
            <a:ext cx="3337306" cy="250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3178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525" y="1377949"/>
            <a:ext cx="4908550" cy="38146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29325" y="904875"/>
            <a:ext cx="5292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«Окопная свеча»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6451" y="1809750"/>
            <a:ext cx="63055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мастер-класса волонтеры познакомились с важным делом — изготовлением окопных свечей для нужд военнослужащих. Волонтёры принесли жестяные баночки, которые стали основой для будущих свечей. Внутрь каждой баночки аккуратно вкладывались свернутые спиралью картонки, после чего они заливались разогретым воском.</a:t>
            </a:r>
          </a:p>
          <a:p>
            <a:pPr indent="447675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свечи могут гореть на протяжении нескольких часов, обеспечивая тепло, свет и возможность подогреть пищу в полевых условиях. Это не только полезное дело, но и способ выразить поддержку тем, кто находится на передовой.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734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369" y="1242203"/>
            <a:ext cx="5463396" cy="40975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33714" y="1242203"/>
            <a:ext cx="4774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Патриотическая игра «Зарница»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9889" y="1810828"/>
            <a:ext cx="5341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успешного проведения игры "Зарница–2024" была организована волонтёрская поддержка. Добровольцы помогали на различных тематических станциях: парадной, спортивной, исторической, по дорожной безопасности, спасательной, "Армейские будни", а также на станции топографии.</a:t>
            </a:r>
          </a:p>
          <a:p>
            <a:pPr indent="447675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 следили за порядком, помогали участникам с навигацией, оказывали поддержку счётной комиссии и обеспечивали слаженную логистику мероприятия. Благодаря их неравнодушию и слаженной работе игра прошла организованно и ярко, оставив множество впечатлений у участников.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980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1-19.userapi.com/impg/aXNiTyVcomL9-w9BFW10KHrV-EftphYtVXc50w/9DcQwNNy6o8.jpg?size=1280x853&amp;quality=95&amp;sign=2606cbd85b49927b75bb9d4f49b215b8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089" y="1418454"/>
            <a:ext cx="5461454" cy="363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58769" y="1343830"/>
            <a:ext cx="5697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Праздничный концерт ко Дню 8 Марта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8769" y="219568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 Дню 8 Марта для педагогов был запланирован праздничный концерт, и в его подготовке активно участвовали волонтёры. Добровольцы помогали с оформлением сцены, создавая тёплую и праздничную атмосферу, участвовали в подготовке творческих номеров, а также оказывали поддержку в организации самого мероприятия.</a:t>
            </a:r>
          </a:p>
          <a:p>
            <a:pPr indent="449263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слаженной работе волонтёров концерт прошёл ярко, душевно и подарил педагогам множество приятных эмоций и искренних улыбок.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157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orage.yandexcloud.net/dobro-static/prod/images/e7a5eba4-c396-d81f-dfea-bf6343484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609" y="1301587"/>
            <a:ext cx="4993474" cy="33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64457" y="1221417"/>
            <a:ext cx="7062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помощь в усадьбе «Ясная Поляна»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4457" y="2058325"/>
            <a:ext cx="67144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помощи в уходе за территорией музея-заповедника "Ясная Поляна" приглашаются волонтёры. Работы проводятся на мемориальном участке "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Чепыж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и направлены на реставрацию и благоустройство исторической поляны.</a:t>
            </a:r>
          </a:p>
          <a:p>
            <a:pPr indent="447675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помогают сохранять культурное и природное наследие, внося личный вклад в поддержку уникального памятника российской истории. Все необходимые инструменты выдаются на месте.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5950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104775"/>
            <a:ext cx="1991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Кочина Елена Алексеев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598" y="893762"/>
            <a:ext cx="28575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8496" y="4760913"/>
            <a:ext cx="3223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Алексеевна Кочина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71" y="5249922"/>
            <a:ext cx="4007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воспитательной работе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Митяева Наталия Александров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2063" y="893762"/>
            <a:ext cx="28575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77620" y="4760913"/>
            <a:ext cx="4131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Александровна Митяева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6370" y="5227698"/>
            <a:ext cx="1548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лагеря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06715" y="4760913"/>
            <a:ext cx="3754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Полина Алексеевна Кузнецова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92144" y="5227697"/>
            <a:ext cx="1775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0800" y="998456"/>
            <a:ext cx="2768948" cy="369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1639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469</Words>
  <Application>Microsoft Office PowerPoint</Application>
  <PresentationFormat>Произвольный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бюджетное общеобразовательное учреждение  «Центр образования №20» г. Тулы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«Центр образования №20»</dc:title>
  <dc:creator>OLGA</dc:creator>
  <cp:lastModifiedBy>27-1</cp:lastModifiedBy>
  <cp:revision>11</cp:revision>
  <dcterms:created xsi:type="dcterms:W3CDTF">2025-04-15T17:54:54Z</dcterms:created>
  <dcterms:modified xsi:type="dcterms:W3CDTF">2025-04-16T08:37:23Z</dcterms:modified>
</cp:coreProperties>
</file>