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53" r:id="rId3"/>
    <p:sldId id="354" r:id="rId4"/>
    <p:sldId id="356" r:id="rId5"/>
    <p:sldId id="357" r:id="rId6"/>
    <p:sldId id="359" r:id="rId7"/>
    <p:sldId id="3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5EF13-7540-47A8-A42D-4D0AE379547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105DE-2255-44E7-8104-EEE18177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8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68643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2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9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7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3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Дарси</cp:lastModifiedBy>
  <cp:revision>110</cp:revision>
  <dcterms:created xsi:type="dcterms:W3CDTF">2018-10-22T06:46:59Z</dcterms:created>
  <dcterms:modified xsi:type="dcterms:W3CDTF">2020-05-10T20:02:51Z</dcterms:modified>
</cp:coreProperties>
</file>