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8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D02F-2E16-4924-8C87-B4132510F18C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4965-CD5D-4FA3-868B-B18FDF05C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921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D02F-2E16-4924-8C87-B4132510F18C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4965-CD5D-4FA3-868B-B18FDF05C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335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D02F-2E16-4924-8C87-B4132510F18C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4965-CD5D-4FA3-868B-B18FDF05C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610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D02F-2E16-4924-8C87-B4132510F18C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4965-CD5D-4FA3-868B-B18FDF05C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22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D02F-2E16-4924-8C87-B4132510F18C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4965-CD5D-4FA3-868B-B18FDF05C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206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D02F-2E16-4924-8C87-B4132510F18C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4965-CD5D-4FA3-868B-B18FDF05C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086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D02F-2E16-4924-8C87-B4132510F18C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4965-CD5D-4FA3-868B-B18FDF05C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37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D02F-2E16-4924-8C87-B4132510F18C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4965-CD5D-4FA3-868B-B18FDF05C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387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D02F-2E16-4924-8C87-B4132510F18C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4965-CD5D-4FA3-868B-B18FDF05C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680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D02F-2E16-4924-8C87-B4132510F18C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4965-CD5D-4FA3-868B-B18FDF05C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433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D02F-2E16-4924-8C87-B4132510F18C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4965-CD5D-4FA3-868B-B18FDF05C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385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6D02F-2E16-4924-8C87-B4132510F18C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D4965-CD5D-4FA3-868B-B18FDF05C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014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"/>
            <a:ext cx="9144000" cy="68557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692696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Создание центра помощи семье и детям </a:t>
            </a:r>
          </a:p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«МОИ, ТВОИ, НАШИ!!!»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75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"/>
            <a:ext cx="9144000" cy="68557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5" y="836712"/>
            <a:ext cx="9001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ГАПОУ «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Орский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 технический техникум </a:t>
            </a:r>
            <a:endParaRPr lang="ru-RU" sz="4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имени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А.И. Стеценко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преподаватель правовых дисциплин, 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руководитель добровольческого клуба студентов, 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координатор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профориентационной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работы, </a:t>
            </a:r>
          </a:p>
          <a:p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к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оуч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, волонтер Победы, помощник депутата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Орского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Горсовета: </a:t>
            </a:r>
          </a:p>
          <a:p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Пьянникова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Евгения Геннадьевна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90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03648" y="1556792"/>
            <a:ext cx="698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ЦЕЛЬ ПРОЕКТА:</a:t>
            </a:r>
          </a:p>
          <a:p>
            <a:r>
              <a:rPr lang="ru-RU" sz="4000" dirty="0" smtClean="0"/>
              <a:t>Создание </a:t>
            </a:r>
            <a:r>
              <a:rPr lang="ru-RU" sz="4000" dirty="0"/>
              <a:t>безопасного осознанного пространства, где люди могут помочь друг другу и получить необходимую помощь и поддержку.</a:t>
            </a:r>
          </a:p>
        </p:txBody>
      </p:sp>
    </p:spTree>
    <p:extLst>
      <p:ext uri="{BB962C8B-B14F-4D97-AF65-F5344CB8AC3E}">
        <p14:creationId xmlns:p14="http://schemas.microsoft.com/office/powerpoint/2010/main" val="5692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94643"/>
            <a:ext cx="5328592" cy="446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724196"/>
            <a:ext cx="5184576" cy="540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8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4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620688"/>
            <a:ext cx="77048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ДОСКА ЗАДАЧ (Т-модель)</a:t>
            </a:r>
          </a:p>
          <a:p>
            <a:endParaRPr lang="ru-RU" dirty="0"/>
          </a:p>
          <a:p>
            <a:r>
              <a:rPr lang="ru-RU" sz="4000" dirty="0"/>
              <a:t>Чем я могу </a:t>
            </a:r>
            <a:r>
              <a:rPr lang="ru-RU" sz="4000" dirty="0" smtClean="0"/>
              <a:t>заниматься?</a:t>
            </a:r>
          </a:p>
          <a:p>
            <a:r>
              <a:rPr lang="ru-RU" sz="4000" i="1" dirty="0" smtClean="0"/>
              <a:t>Предложение</a:t>
            </a:r>
          </a:p>
          <a:p>
            <a:endParaRPr lang="ru-RU" sz="4000" dirty="0" smtClean="0"/>
          </a:p>
          <a:p>
            <a:r>
              <a:rPr lang="ru-RU" sz="4000" dirty="0" smtClean="0"/>
              <a:t>Что </a:t>
            </a:r>
            <a:r>
              <a:rPr lang="ru-RU" sz="4000" dirty="0"/>
              <a:t>необходимо делать?	</a:t>
            </a:r>
            <a:endParaRPr lang="ru-RU" sz="4000" dirty="0" smtClean="0"/>
          </a:p>
          <a:p>
            <a:r>
              <a:rPr lang="ru-RU" sz="4000" i="1" dirty="0" smtClean="0"/>
              <a:t>Ценность</a:t>
            </a:r>
          </a:p>
          <a:p>
            <a:endParaRPr lang="ru-RU" sz="4000" dirty="0" smtClean="0"/>
          </a:p>
          <a:p>
            <a:r>
              <a:rPr lang="ru-RU" sz="4000" dirty="0" smtClean="0"/>
              <a:t>С </a:t>
            </a:r>
            <a:r>
              <a:rPr lang="ru-RU" sz="4000" dirty="0"/>
              <a:t>помощью чего</a:t>
            </a:r>
            <a:r>
              <a:rPr lang="ru-RU" sz="4000" dirty="0" smtClean="0"/>
              <a:t>?                    </a:t>
            </a:r>
          </a:p>
          <a:p>
            <a:r>
              <a:rPr lang="ru-RU" sz="4000" i="1" dirty="0" smtClean="0"/>
              <a:t>Ресурс</a:t>
            </a:r>
            <a:endParaRPr lang="ru-RU" sz="4000" i="1" dirty="0"/>
          </a:p>
        </p:txBody>
      </p:sp>
    </p:spTree>
    <p:extLst>
      <p:ext uri="{BB962C8B-B14F-4D97-AF65-F5344CB8AC3E}">
        <p14:creationId xmlns:p14="http://schemas.microsoft.com/office/powerpoint/2010/main" val="33288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2775204"/>
            <a:ext cx="8851392" cy="13075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9712" y="476672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ЭТАПЫ РЕАЛИЗАЦИИ ИДЕЙ</a:t>
            </a: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Ешьте слона по кусочкам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62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"/>
            <a:ext cx="9144000" cy="68557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260648"/>
            <a:ext cx="81369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МОИ! ТВОИ! НАШИ!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Чужих детей не бывает!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Наша 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миссия – 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воспитание поколения, способного 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 осознанному 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выбору: профессии, образа жизни, модели поведения! </a:t>
            </a:r>
            <a:endParaRPr lang="ru-RU" sz="4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7124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122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Мы</dc:creator>
  <cp:lastModifiedBy>Семья</cp:lastModifiedBy>
  <cp:revision>27</cp:revision>
  <dcterms:created xsi:type="dcterms:W3CDTF">2019-10-20T13:58:48Z</dcterms:created>
  <dcterms:modified xsi:type="dcterms:W3CDTF">2021-06-20T08:50:05Z</dcterms:modified>
</cp:coreProperties>
</file>