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4" r:id="rId3"/>
    <p:sldId id="257" r:id="rId4"/>
    <p:sldId id="265" r:id="rId5"/>
    <p:sldId id="258" r:id="rId6"/>
    <p:sldId id="259" r:id="rId7"/>
    <p:sldId id="261" r:id="rId8"/>
    <p:sldId id="262" r:id="rId9"/>
    <p:sldId id="263" r:id="rId10"/>
    <p:sldId id="266" r:id="rId11"/>
    <p:sldId id="267" r:id="rId12"/>
    <p:sldId id="268" r:id="rId13"/>
    <p:sldId id="269" r:id="rId14"/>
    <p:sldId id="270" r:id="rId15"/>
    <p:sldId id="271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9/27/2023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9/27/2023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9/27/2023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9/27/2023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9/27/2023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59320E-4BD9-43A7-B48C-16FE38EB5B4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Доброволец года </a:t>
            </a:r>
            <a:r>
              <a:rPr lang="ru-RU" sz="4400" dirty="0"/>
              <a:t>2023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AB819BE-68FA-4CA3-A936-11E6A4915EB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ru-RU" sz="4000" dirty="0"/>
              <a:t>Суржик Ксения     </a:t>
            </a:r>
            <a:r>
              <a:rPr lang="ru-RU" sz="2000" dirty="0"/>
              <a:t>Событийное добровольчество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20751028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C9512B-52AE-4C2A-BF37-5F265CEF21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/>
              <a:t>Поддержала патриотическую акцию «</a:t>
            </a:r>
            <a:r>
              <a:rPr lang="en-US" sz="2800" dirty="0"/>
              <a:t>Za</a:t>
            </a:r>
            <a:r>
              <a:rPr lang="ru-RU" sz="2800" dirty="0"/>
              <a:t> победу»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1F8BA491-6775-4BDE-9C68-0B95DC027C4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046287" y="2011363"/>
            <a:ext cx="3884730" cy="3448050"/>
          </a:xfr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93F275CC-D065-4AA7-ABAA-6CB5B7E37C4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260985" y="2017713"/>
            <a:ext cx="4195877" cy="3441700"/>
          </a:xfrm>
        </p:spPr>
      </p:pic>
    </p:spTree>
    <p:extLst>
      <p:ext uri="{BB962C8B-B14F-4D97-AF65-F5344CB8AC3E}">
        <p14:creationId xmlns:p14="http://schemas.microsoft.com/office/powerpoint/2010/main" val="7204945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7ECE9C-9D73-41F6-BB53-C519AFEA79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Приняла участие в региональном историко- культурном форуме «</a:t>
            </a:r>
            <a:r>
              <a:rPr lang="ru-RU" dirty="0" err="1"/>
              <a:t>пересвет</a:t>
            </a:r>
            <a:r>
              <a:rPr lang="ru-RU" dirty="0"/>
              <a:t>- 2023»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CE61D5C2-9DEE-4513-8F91-1E747C02085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471612" y="2011363"/>
            <a:ext cx="4597400" cy="3448050"/>
          </a:xfr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1D70DE8E-14A7-4F99-BC31-9961927769E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413500" y="2011363"/>
            <a:ext cx="4645025" cy="3448050"/>
          </a:xfrm>
        </p:spPr>
      </p:pic>
    </p:spTree>
    <p:extLst>
      <p:ext uri="{BB962C8B-B14F-4D97-AF65-F5344CB8AC3E}">
        <p14:creationId xmlns:p14="http://schemas.microsoft.com/office/powerpoint/2010/main" val="17225296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2615EA-80F1-4D85-A3CE-8B66A5EF9F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dirty="0"/>
              <a:t>Приняла участие в эко проекте АНО «К-33» «Белки в парке» Мы запустили белочек в вольер на адаптацию и теперь ухаживаем за ними в составе команды «беличий патруль»</a:t>
            </a: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60A2B96B-4BE5-4EB3-9D82-FD8C84FC12E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413500" y="2466363"/>
            <a:ext cx="4645025" cy="2993049"/>
          </a:xfrm>
        </p:spPr>
      </p:pic>
      <p:pic>
        <p:nvPicPr>
          <p:cNvPr id="12" name="Объект 11">
            <a:extLst>
              <a:ext uri="{FF2B5EF4-FFF2-40B4-BE49-F238E27FC236}">
                <a16:creationId xmlns:a16="http://schemas.microsoft.com/office/drawing/2014/main" id="{35A4F5E1-A1F4-4482-AA70-23D9EFAEA7D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450975" y="2455293"/>
            <a:ext cx="4645025" cy="3004119"/>
          </a:xfrm>
        </p:spPr>
      </p:pic>
    </p:spTree>
    <p:extLst>
      <p:ext uri="{BB962C8B-B14F-4D97-AF65-F5344CB8AC3E}">
        <p14:creationId xmlns:p14="http://schemas.microsoft.com/office/powerpoint/2010/main" val="36749450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662482-D763-41BE-BF78-7BAF327438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/>
              <a:t>Приняла участие в презентации проекта «Песчанник» чистый пруд в сердце города, это наш самый главный проект, мы хотим сохранить пруд и проводить там классные мероприятия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2EB8F79F-F637-424C-B405-CC7DB1CF4A0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131748" y="1969418"/>
            <a:ext cx="2586037" cy="3448050"/>
          </a:xfr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8B72C5E8-8C37-4741-8AA3-06CA075F269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654180" y="1969418"/>
            <a:ext cx="5030753" cy="3448050"/>
          </a:xfrm>
        </p:spPr>
      </p:pic>
    </p:spTree>
    <p:extLst>
      <p:ext uri="{BB962C8B-B14F-4D97-AF65-F5344CB8AC3E}">
        <p14:creationId xmlns:p14="http://schemas.microsoft.com/office/powerpoint/2010/main" val="28882496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9E705B-5E3D-4968-BF61-72A7F34521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Я мечтаю сделать это мир добрее и во всем меня поддерживает моя дружная и сильная команда!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A9DB1B67-6E58-4AA2-97E6-C00FA435A8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66658" y="2016125"/>
            <a:ext cx="4974670" cy="3449638"/>
          </a:xfrm>
        </p:spPr>
      </p:pic>
    </p:spTree>
    <p:extLst>
      <p:ext uri="{BB962C8B-B14F-4D97-AF65-F5344CB8AC3E}">
        <p14:creationId xmlns:p14="http://schemas.microsoft.com/office/powerpoint/2010/main" val="22532042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51E89C-2957-4361-BC5F-9B006A3D73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Мои контакты</a:t>
            </a:r>
            <a:br>
              <a:rPr lang="en-US" dirty="0"/>
            </a:br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932FA61-027C-4421-B3E7-56BDEB6FE1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	</a:t>
            </a:r>
            <a:r>
              <a:rPr lang="ru-RU" dirty="0"/>
              <a:t>Я </a:t>
            </a:r>
            <a:r>
              <a:rPr lang="ru-RU" dirty="0" err="1"/>
              <a:t>вконтакте</a:t>
            </a:r>
            <a:r>
              <a:rPr lang="ru-RU" dirty="0"/>
              <a:t> </a:t>
            </a:r>
          </a:p>
        </p:txBody>
      </p:sp>
      <p:pic>
        <p:nvPicPr>
          <p:cNvPr id="10" name="Объект 9">
            <a:extLst>
              <a:ext uri="{FF2B5EF4-FFF2-40B4-BE49-F238E27FC236}">
                <a16:creationId xmlns:a16="http://schemas.microsoft.com/office/drawing/2014/main" id="{188E03E7-58E1-42E7-9C9C-FEB632026C0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447926" y="2980560"/>
            <a:ext cx="2333800" cy="2333800"/>
          </a:xfrm>
        </p:spPr>
      </p:pic>
      <p:sp>
        <p:nvSpPr>
          <p:cNvPr id="5" name="Текст 4">
            <a:extLst>
              <a:ext uri="{FF2B5EF4-FFF2-40B4-BE49-F238E27FC236}">
                <a16:creationId xmlns:a16="http://schemas.microsoft.com/office/drawing/2014/main" id="{EFC2F240-FCF6-41D3-A244-9E1E01A0AF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	</a:t>
            </a:r>
            <a:r>
              <a:rPr lang="ru-RU" dirty="0"/>
              <a:t>Я в </a:t>
            </a:r>
            <a:r>
              <a:rPr lang="en-US" dirty="0"/>
              <a:t>telegram</a:t>
            </a:r>
            <a:endParaRPr lang="ru-RU" dirty="0"/>
          </a:p>
        </p:txBody>
      </p:sp>
      <p:pic>
        <p:nvPicPr>
          <p:cNvPr id="14" name="Объект 13">
            <a:extLst>
              <a:ext uri="{FF2B5EF4-FFF2-40B4-BE49-F238E27FC236}">
                <a16:creationId xmlns:a16="http://schemas.microsoft.com/office/drawing/2014/main" id="{7AC4547F-A84B-42BB-B991-53507B9C5385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7410276" y="2978423"/>
            <a:ext cx="2328555" cy="2333800"/>
          </a:xfrm>
        </p:spPr>
      </p:pic>
    </p:spTree>
    <p:extLst>
      <p:ext uri="{BB962C8B-B14F-4D97-AF65-F5344CB8AC3E}">
        <p14:creationId xmlns:p14="http://schemas.microsoft.com/office/powerpoint/2010/main" val="12864872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3B9663-2D81-44DD-BB36-F8FCB13AD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Мои награды и достижения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A926E43-D2BD-4757-8CE4-4F5192A46C3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61CEA9D-2DE5-4190-B10B-44E549B5A5A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34245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A71ACE-4989-4B96-B0D6-CC4A28D710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Это моя команда АНО «К-33»</a:t>
            </a:r>
            <a:br>
              <a:rPr lang="ru-RU" dirty="0"/>
            </a:br>
            <a:r>
              <a:rPr lang="ru-RU" dirty="0"/>
              <a:t>Мы делаем Добро в </a:t>
            </a:r>
            <a:r>
              <a:rPr lang="ru-RU" dirty="0" err="1"/>
              <a:t>веневском</a:t>
            </a:r>
            <a:r>
              <a:rPr lang="ru-RU" dirty="0"/>
              <a:t> районе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58E98A7E-54A1-44FC-982B-48FC2DA845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51579" y="1917986"/>
            <a:ext cx="5855516" cy="3457849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E67FA32-901E-4481-8A9C-71F5F3964F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3616" y="1917986"/>
            <a:ext cx="3651238" cy="3462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4208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C3F9FCB-B97F-455B-B78B-19EE6CF3E0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804" y="-374"/>
            <a:ext cx="9499990" cy="6094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101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A85302-4181-421B-B8CB-EBE4585DDC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Мой профиль на добро.</a:t>
            </a:r>
            <a:r>
              <a:rPr lang="en-US" dirty="0" err="1"/>
              <a:t>ru</a:t>
            </a:r>
            <a:br>
              <a:rPr lang="ru-RU" dirty="0"/>
            </a:br>
            <a:r>
              <a:rPr lang="en-US" dirty="0"/>
              <a:t>https://dobro.ru/volunteers/94021149</a:t>
            </a:r>
            <a:endParaRPr lang="ru-RU" dirty="0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FA0FFFC4-7D5E-404B-A10B-DB043CF7E3B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447800" y="2248980"/>
            <a:ext cx="4645025" cy="2972816"/>
          </a:xfr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9D86FC08-53D8-4E20-A1BB-BD588E23AB2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313868" y="2239862"/>
            <a:ext cx="4744657" cy="2972816"/>
          </a:xfrm>
        </p:spPr>
      </p:pic>
    </p:spTree>
    <p:extLst>
      <p:ext uri="{BB962C8B-B14F-4D97-AF65-F5344CB8AC3E}">
        <p14:creationId xmlns:p14="http://schemas.microsoft.com/office/powerpoint/2010/main" val="3669451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F81717-0990-4828-9FB0-91D1C89D6F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800" dirty="0"/>
              <a:t>«Трус не играет в хоккей» зимний спортивный праздник 2023- это моё первое крупное событие, в котором мы помогали проводить соревнования, встречали и кормили гостей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F71CA5C2-B7A4-4F17-AEC9-0076DFD9A24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447800" y="2190222"/>
            <a:ext cx="4645025" cy="3096682"/>
          </a:xfrm>
        </p:spPr>
      </p:pic>
      <p:pic>
        <p:nvPicPr>
          <p:cNvPr id="10" name="Объект 9">
            <a:extLst>
              <a:ext uri="{FF2B5EF4-FFF2-40B4-BE49-F238E27FC236}">
                <a16:creationId xmlns:a16="http://schemas.microsoft.com/office/drawing/2014/main" id="{B9A13636-F73A-474B-9DD1-D719B590853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413500" y="2190221"/>
            <a:ext cx="4645025" cy="3096683"/>
          </a:xfrm>
        </p:spPr>
      </p:pic>
    </p:spTree>
    <p:extLst>
      <p:ext uri="{BB962C8B-B14F-4D97-AF65-F5344CB8AC3E}">
        <p14:creationId xmlns:p14="http://schemas.microsoft.com/office/powerpoint/2010/main" val="25405660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1D35C0-08BF-4783-B3F2-C12B40B7F4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Было холодно, но я справилась и решила продолжать путь волонтера и помогать людям 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336DA1A4-E519-48F5-A221-51942601AD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66439" y="2016125"/>
            <a:ext cx="5173446" cy="3449638"/>
          </a:xfrm>
        </p:spPr>
      </p:pic>
    </p:spTree>
    <p:extLst>
      <p:ext uri="{BB962C8B-B14F-4D97-AF65-F5344CB8AC3E}">
        <p14:creationId xmlns:p14="http://schemas.microsoft.com/office/powerpoint/2010/main" val="31364165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3D9812-DC75-4A2F-B44B-B971A9C02D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800" dirty="0"/>
              <a:t>«Кинолента памяти» в преддверии великой победы мы провели полезную трехдневную программу для жителей города, было опять холодно)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AB8116FC-F666-4A26-8163-41B53AD62A0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449217" y="1919981"/>
            <a:ext cx="2912978" cy="3553274"/>
          </a:xfr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6006F248-9EA6-4D83-97C0-8263892F4A6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217953" y="1975768"/>
            <a:ext cx="5836900" cy="3441700"/>
          </a:xfrm>
        </p:spPr>
      </p:pic>
    </p:spTree>
    <p:extLst>
      <p:ext uri="{BB962C8B-B14F-4D97-AF65-F5344CB8AC3E}">
        <p14:creationId xmlns:p14="http://schemas.microsoft.com/office/powerpoint/2010/main" val="35987863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36F50A-8CBA-4F34-BA17-A383EE9B7A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000" dirty="0"/>
              <a:t>Я состою в команде волонтеров моего любимого колледжа ТСХК им. Ефанова. Здесь я учусь на повара- кондитера и участвую в жизни студенческого движения.</a:t>
            </a:r>
            <a:br>
              <a:rPr lang="ru-RU" sz="2000" dirty="0"/>
            </a:br>
            <a:endParaRPr lang="ru-RU" sz="2000" dirty="0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0A642AD2-305B-449D-91EB-C55F06FDA60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974951" y="1987347"/>
            <a:ext cx="4417460" cy="3448050"/>
          </a:xfr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F9288B8D-656C-4D3C-A56C-A2AFA6BF451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576969" y="1987347"/>
            <a:ext cx="4091990" cy="3441700"/>
          </a:xfrm>
        </p:spPr>
      </p:pic>
    </p:spTree>
    <p:extLst>
      <p:ext uri="{BB962C8B-B14F-4D97-AF65-F5344CB8AC3E}">
        <p14:creationId xmlns:p14="http://schemas.microsoft.com/office/powerpoint/2010/main" val="3600186619"/>
      </p:ext>
    </p:extLst>
  </p:cSld>
  <p:clrMapOvr>
    <a:masterClrMapping/>
  </p:clrMapOvr>
</p:sld>
</file>

<file path=ppt/theme/theme1.xml><?xml version="1.0" encoding="utf-8"?>
<a:theme xmlns:a="http://schemas.openxmlformats.org/drawingml/2006/main" name="Галерея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TM10001114[[fn=Галерея]]</Template>
  <TotalTime>144</TotalTime>
  <Words>238</Words>
  <Application>Microsoft Office PowerPoint</Application>
  <PresentationFormat>Широкоэкранный</PresentationFormat>
  <Paragraphs>17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8" baseType="lpstr">
      <vt:lpstr>Arial</vt:lpstr>
      <vt:lpstr>Gill Sans MT</vt:lpstr>
      <vt:lpstr>Галерея</vt:lpstr>
      <vt:lpstr>Доброволец года 2023</vt:lpstr>
      <vt:lpstr>Мои награды и достижения </vt:lpstr>
      <vt:lpstr>Это моя команда АНО «К-33» Мы делаем Добро в веневском районе</vt:lpstr>
      <vt:lpstr>Презентация PowerPoint</vt:lpstr>
      <vt:lpstr>Мой профиль на добро.ru https://dobro.ru/volunteers/94021149</vt:lpstr>
      <vt:lpstr>«Трус не играет в хоккей» зимний спортивный праздник 2023- это моё первое крупное событие, в котором мы помогали проводить соревнования, встречали и кормили гостей</vt:lpstr>
      <vt:lpstr>Было холодно, но я справилась и решила продолжать путь волонтера и помогать людям </vt:lpstr>
      <vt:lpstr>«Кинолента памяти» в преддверии великой победы мы провели полезную трехдневную программу для жителей города, было опять холодно)</vt:lpstr>
      <vt:lpstr>Я состою в команде волонтеров моего любимого колледжа ТСХК им. Ефанова. Здесь я учусь на повара- кондитера и участвую в жизни студенческого движения. </vt:lpstr>
      <vt:lpstr>Поддержала патриотическую акцию «Za победу»</vt:lpstr>
      <vt:lpstr>Приняла участие в региональном историко- культурном форуме «пересвет- 2023»</vt:lpstr>
      <vt:lpstr>Приняла участие в эко проекте АНО «К-33» «Белки в парке» Мы запустили белочек в вольер на адаптацию и теперь ухаживаем за ними в составе команды «беличий патруль»</vt:lpstr>
      <vt:lpstr>Приняла участие в презентации проекта «Песчанник» чистый пруд в сердце города, это наш самый главный проект, мы хотим сохранить пруд и проводить там классные мероприятия</vt:lpstr>
      <vt:lpstr>Я мечтаю сделать это мир добрее и во всем меня поддерживает моя дружная и сильная команда!</vt:lpstr>
      <vt:lpstr>Мои контакты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Доброволец года 2023</dc:title>
  <dc:creator>Admin</dc:creator>
  <cp:lastModifiedBy>Admin</cp:lastModifiedBy>
  <cp:revision>1</cp:revision>
  <dcterms:created xsi:type="dcterms:W3CDTF">2023-09-27T14:44:48Z</dcterms:created>
  <dcterms:modified xsi:type="dcterms:W3CDTF">2023-09-27T17:09:35Z</dcterms:modified>
</cp:coreProperties>
</file>