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9"/>
  </p:notesMasterIdLst>
  <p:sldIdLst>
    <p:sldId id="330" r:id="rId2"/>
    <p:sldId id="332" r:id="rId3"/>
    <p:sldId id="334" r:id="rId4"/>
    <p:sldId id="331" r:id="rId5"/>
    <p:sldId id="335" r:id="rId6"/>
    <p:sldId id="336" r:id="rId7"/>
    <p:sldId id="33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AEA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88351" autoAdjust="0"/>
  </p:normalViewPr>
  <p:slideViewPr>
    <p:cSldViewPr>
      <p:cViewPr>
        <p:scale>
          <a:sx n="66" d="100"/>
          <a:sy n="66" d="100"/>
        </p:scale>
        <p:origin x="-15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BB8F3-147C-4DFD-ADFD-BD2A0BC501BF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41B20-4426-458B-97B6-56D4A7D26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57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АНО «АККОРД»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ВОЛОНТЕРСКАЯ ДЕЯТЕЛЬНОСТЬ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«СЕРЕБРЯНЫЕ ВОЛОНТЕРЫ» РЕСПУБЛИКИ МОРДОВИЯ</a:t>
            </a:r>
            <a:endParaRPr lang="ru-RU" dirty="0"/>
          </a:p>
        </p:txBody>
      </p:sp>
      <p:pic>
        <p:nvPicPr>
          <p:cNvPr id="4" name="Содержимое 3" descr="Серебряные волонтеры Республики Мордов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908" y="2249488"/>
            <a:ext cx="5768183" cy="43243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ХОРОВОД ДРУЖБЫ ВФМ2024</a:t>
            </a:r>
            <a:endParaRPr lang="ru-RU" dirty="0"/>
          </a:p>
        </p:txBody>
      </p:sp>
      <p:pic>
        <p:nvPicPr>
          <p:cNvPr id="4" name="Содержимое 3" descr="хоровод Дружбы ВФМ 2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857" y="2249488"/>
            <a:ext cx="6510285" cy="4324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ВОЛОНТЕРЫ ВФМ 2024</a:t>
            </a:r>
            <a:endParaRPr lang="ru-RU" dirty="0"/>
          </a:p>
        </p:txBody>
      </p:sp>
      <p:pic>
        <p:nvPicPr>
          <p:cNvPr id="4" name="Содержимое 3" descr="волонтеры ВФМ 2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839" y="2249488"/>
            <a:ext cx="6910322" cy="43243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– ВОЛОНТЕР ВФМ 2024</a:t>
            </a:r>
            <a:endParaRPr lang="ru-RU" dirty="0"/>
          </a:p>
        </p:txBody>
      </p:sp>
      <p:pic>
        <p:nvPicPr>
          <p:cNvPr id="4" name="Содержимое 3" descr="Я волон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368" y="2249488"/>
            <a:ext cx="3243263" cy="43243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УНИВЕРСИТЕТЫ</a:t>
            </a:r>
            <a:endParaRPr lang="ru-RU" dirty="0"/>
          </a:p>
        </p:txBody>
      </p:sp>
      <p:pic>
        <p:nvPicPr>
          <p:cNvPr id="4" name="Содержимое 3" descr="Сертифика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606" y="2249488"/>
            <a:ext cx="6324788" cy="4324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РЕАБИЛИТАЦИОННЫЙ ЦЕНТР «СОЛНЫШКО»</a:t>
            </a:r>
            <a:endParaRPr lang="ru-RU" dirty="0"/>
          </a:p>
        </p:txBody>
      </p:sp>
      <p:pic>
        <p:nvPicPr>
          <p:cNvPr id="4" name="Содержимое 3" descr="Реабилитационный центр Солныш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081" y="2249488"/>
            <a:ext cx="5777837" cy="43243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1428</TotalTime>
  <Words>30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АНО «АККОРД»</vt:lpstr>
      <vt:lpstr>«СЕРЕБРЯНЫЕ ВОЛОНТЕРЫ» РЕСПУБЛИКИ МОРДОВИЯ</vt:lpstr>
      <vt:lpstr>ХОРОВОД ДРУЖБЫ ВФМ2024</vt:lpstr>
      <vt:lpstr>ВОЛОНТЕРЫ ВФМ 2024</vt:lpstr>
      <vt:lpstr>Я – ВОЛОНТЕР ВФМ 2024</vt:lpstr>
      <vt:lpstr>МОИ УНИВЕРСИТЕТЫ</vt:lpstr>
      <vt:lpstr>РЕАБИЛИТАЦИОННЫЙ ЦЕНТР «СОЛНЫШКО»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ОБУЧАЮЩИЙ СЕМИНАР  ДЛЯ РАБОТНИКОВ ГОСУДАРСТВЕННЫХ УЧРЕЖДЕНИЙ КУЛЬТУРЫ РЕСПУБЛИКИ МОРДОВИЯ (29 июня 2021 года)</dc:title>
  <dc:creator>Raisa</dc:creator>
  <cp:lastModifiedBy>Пользователь</cp:lastModifiedBy>
  <cp:revision>151</cp:revision>
  <dcterms:created xsi:type="dcterms:W3CDTF">2021-06-28T07:02:12Z</dcterms:created>
  <dcterms:modified xsi:type="dcterms:W3CDTF">2024-03-07T13:12:39Z</dcterms:modified>
</cp:coreProperties>
</file>