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2A99EC-90FA-479A-8728-3F35F388B821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C31A05C-4F27-438B-8B9F-18FCEDD464C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RDK-Himik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2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886728" cy="3214709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Волонтёрский отряд МБУК «ЕРДК «ХИМИК»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72476" cy="607223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В 2021 г. на базе МБУК «ЕРДК «Химик» был создан волонтёрский отряд, который насчитывал 20 участников, а </a:t>
            </a:r>
            <a:r>
              <a:rPr lang="ru-RU" dirty="0" smtClean="0"/>
              <a:t>на 2024 </a:t>
            </a:r>
            <a:r>
              <a:rPr lang="ru-RU" dirty="0" smtClean="0"/>
              <a:t>г. насчитывает </a:t>
            </a:r>
            <a:r>
              <a:rPr lang="ru-RU" dirty="0" smtClean="0"/>
              <a:t>более 30 </a:t>
            </a:r>
            <a:r>
              <a:rPr lang="ru-RU" dirty="0" smtClean="0"/>
              <a:t>участников. Кроме того, на основании приказа Министерства культуры Тульской области, было разработано Положение «О деятельности волонтерского объединения», которое четко регламентирует деятельность волонтерского отряда в сфере культуры.</a:t>
            </a:r>
          </a:p>
          <a:p>
            <a:pPr lvl="0"/>
            <a:r>
              <a:rPr lang="ru-RU" dirty="0" smtClean="0"/>
              <a:t>Активная работа </a:t>
            </a:r>
            <a:r>
              <a:rPr lang="ru-RU" dirty="0" smtClean="0"/>
              <a:t>ведётся </a:t>
            </a:r>
            <a:r>
              <a:rPr lang="ru-RU" dirty="0" smtClean="0"/>
              <a:t>на портале </a:t>
            </a:r>
            <a:r>
              <a:rPr lang="en-US" dirty="0" smtClean="0"/>
              <a:t>DOBRO</a:t>
            </a:r>
            <a:r>
              <a:rPr lang="ru-RU" dirty="0" smtClean="0"/>
              <a:t>.</a:t>
            </a:r>
            <a:r>
              <a:rPr lang="en-US" dirty="0" smtClean="0"/>
              <a:t>RU</a:t>
            </a:r>
            <a:r>
              <a:rPr lang="ru-RU" dirty="0" smtClean="0"/>
              <a:t>, где создан личный кабинет учреждения для привлечения добровольцев.  За 2023 г. было проведено 62 мероприятия (в 2022 г. – 54 мероприятия) с привлечением 545 волонтёров культуры (в 2022 г. – 752 волонтёра), которые выступали в роли помощников при размещении зрителей, оказывали техническую поддержку, а так же принимали участие в качестве артистов и аниматоров в торжественных мероприятиях, посвященных Дню Победы в Великой Отечественной войне, Дню города Ефремов, различных фестивалях и концертных программах для взрослых и детей, во всероссийских патриотических акциях: Георгиевская ленточка, Свеча Памяти ,Блокадный хлеб. </a:t>
            </a:r>
          </a:p>
          <a:p>
            <a:pPr lvl="0"/>
            <a:r>
              <a:rPr lang="ru-RU" dirty="0" smtClean="0"/>
              <a:t>В апреле 2023 года в формате субботника прошла акция по облагораживанию братских захоронений и обелисков.</a:t>
            </a:r>
          </a:p>
          <a:p>
            <a:pPr lvl="0"/>
            <a:r>
              <a:rPr lang="ru-RU" dirty="0" smtClean="0"/>
              <a:t>Информация о деятельности волонтерского движения МБУК «ЕРДК «Химик» регулярно размещается на официальном сайте учреждения и в социальных сетях «</a:t>
            </a:r>
            <a:r>
              <a:rPr lang="ru-RU" dirty="0" err="1" smtClean="0"/>
              <a:t>ВКонтакте</a:t>
            </a:r>
            <a:r>
              <a:rPr lang="ru-RU" dirty="0" smtClean="0"/>
              <a:t>», «Одноклассники».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rdkhimik.ru/wp-content/uploads/2024/06/IMG20240610184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Волонтёры выступают в роли аниматоров на мероприятиях.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rdkhimik.ru/wp-content/uploads/2023/08/20230830_181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Выступают в качестве артистов на выездных мероприятиях для жителей города и района.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rdkhimik.ru/wp-content/uploads/2024/06/9nqjjXkKGZ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Проводят мастер-классы на площадках фестивалей.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rdkhimik.ru/wp-content/uploads/2024/05/IMG_5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5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Принимают активное участие в патриотических мероприятиях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rdkhimik.ru/wp-content/uploads/2024/04/DSC5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9176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Волонтёры МБУК «ЕРДК «ХИМИК» дарят людям своё творчество, и бескорыстно несут культуру в массы.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</TotalTime>
  <Words>278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Волонтёрский отряд МБУК «ЕРДК «ХИМИК»</vt:lpstr>
      <vt:lpstr>Слайд 2</vt:lpstr>
      <vt:lpstr>Волонтёры выступают в роли аниматоров на мероприятиях.</vt:lpstr>
      <vt:lpstr>Выступают в качестве артистов на выездных мероприятиях для жителей города и района.</vt:lpstr>
      <vt:lpstr>Проводят мастер-классы на площадках фестивалей.</vt:lpstr>
      <vt:lpstr>Принимают активное участие в патриотических мероприятиях.</vt:lpstr>
      <vt:lpstr>Волонтёры МБУК «ЕРДК «ХИМИК» дарят людям своё творчество, и бескорыстно несут культуру в массы.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 МБУК «ЕРДК «ХИМИК»</dc:title>
  <dc:creator>FBDNV4J</dc:creator>
  <cp:lastModifiedBy>FBDNV4J</cp:lastModifiedBy>
  <cp:revision>3</cp:revision>
  <dcterms:created xsi:type="dcterms:W3CDTF">2024-07-10T11:05:23Z</dcterms:created>
  <dcterms:modified xsi:type="dcterms:W3CDTF">2024-07-10T11:30:22Z</dcterms:modified>
</cp:coreProperties>
</file>