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0607a143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40607a143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0607a143b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40607a143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40607a143b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40607a143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40607a143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40607a143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0607a143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0607a143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40607a143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40607a143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40607a143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40607a143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40607a143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40607a143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40607a143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40607a143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40607a143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40607a143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40607a143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40607a143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462400"/>
            <a:ext cx="8632800" cy="233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68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Волгоградская региональная общественная организация содействия развитию семьи”Дружные родители”</a:t>
            </a:r>
            <a:endParaRPr sz="368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3">
            <a:alphaModFix/>
          </a:blip>
          <a:srcRect b="14183" l="8153" r="10313" t="10173"/>
          <a:stretch/>
        </p:blipFill>
        <p:spPr>
          <a:xfrm>
            <a:off x="765925" y="1017725"/>
            <a:ext cx="7455499" cy="389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 rotWithShape="1">
          <a:blip r:embed="rId4">
            <a:alphaModFix/>
          </a:blip>
          <a:srcRect b="71785" l="8838" r="9629" t="15566"/>
          <a:stretch/>
        </p:blipFill>
        <p:spPr>
          <a:xfrm>
            <a:off x="765925" y="398975"/>
            <a:ext cx="7455499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 rotWithShape="1">
          <a:blip r:embed="rId3">
            <a:alphaModFix/>
          </a:blip>
          <a:srcRect b="9812" l="8936" r="15202" t="12560"/>
          <a:stretch/>
        </p:blipFill>
        <p:spPr>
          <a:xfrm>
            <a:off x="750100" y="523550"/>
            <a:ext cx="7643827" cy="450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525575" y="1708950"/>
            <a:ext cx="8469900" cy="22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chemeClr val="lt1"/>
                </a:solidFill>
              </a:rPr>
              <a:t>Благодарим за внимание!</a:t>
            </a:r>
            <a:endParaRPr sz="4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5465" l="9489" r="11427" t="10570"/>
          <a:stretch/>
        </p:blipFill>
        <p:spPr>
          <a:xfrm>
            <a:off x="399250" y="71300"/>
            <a:ext cx="86128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14770" l="8595" r="9537" t="12358"/>
          <a:stretch/>
        </p:blipFill>
        <p:spPr>
          <a:xfrm>
            <a:off x="311700" y="44825"/>
            <a:ext cx="8418998" cy="50986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535775" y="3283700"/>
            <a:ext cx="3448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highlight>
                  <a:schemeClr val="accent1"/>
                </a:highlight>
              </a:rPr>
              <a:t>Семейная приемная </a:t>
            </a:r>
            <a:endParaRPr b="1" sz="2400">
              <a:solidFill>
                <a:schemeClr val="lt1"/>
              </a:solidFill>
              <a:highlight>
                <a:schemeClr val="accent1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12395" l="8275" r="8633" t="8653"/>
          <a:stretch/>
        </p:blipFill>
        <p:spPr>
          <a:xfrm>
            <a:off x="377875" y="44825"/>
            <a:ext cx="8388250" cy="505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4">
            <a:alphaModFix/>
          </a:blip>
          <a:srcRect b="65214" l="8158" r="63660" t="23651"/>
          <a:stretch/>
        </p:blipFill>
        <p:spPr>
          <a:xfrm>
            <a:off x="377875" y="2519800"/>
            <a:ext cx="3402850" cy="62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32396" l="16619" r="18889" t="24436"/>
          <a:stretch/>
        </p:blipFill>
        <p:spPr>
          <a:xfrm>
            <a:off x="495050" y="207775"/>
            <a:ext cx="8031974" cy="282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b="21703" l="9490" r="52637" t="10177"/>
          <a:stretch/>
        </p:blipFill>
        <p:spPr>
          <a:xfrm>
            <a:off x="266850" y="105925"/>
            <a:ext cx="6549048" cy="49398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3261250" y="195075"/>
            <a:ext cx="3738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highlight>
                  <a:schemeClr val="lt1"/>
                </a:highlight>
              </a:rPr>
              <a:t>Школа добровольчества</a:t>
            </a:r>
            <a:endParaRPr b="1" sz="2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11169" l="8157" r="9190" t="8651"/>
          <a:stretch/>
        </p:blipFill>
        <p:spPr>
          <a:xfrm>
            <a:off x="311700" y="258700"/>
            <a:ext cx="8632901" cy="483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 b="12983" l="9045" r="9759" t="8658"/>
          <a:stretch/>
        </p:blipFill>
        <p:spPr>
          <a:xfrm>
            <a:off x="776100" y="711950"/>
            <a:ext cx="7628674" cy="43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 rotWithShape="1">
          <a:blip r:embed="rId4">
            <a:alphaModFix/>
          </a:blip>
          <a:srcRect b="71785" l="8839" r="9839" t="15566"/>
          <a:stretch/>
        </p:blipFill>
        <p:spPr>
          <a:xfrm>
            <a:off x="776100" y="195275"/>
            <a:ext cx="775090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 rotWithShape="1">
          <a:blip r:embed="rId3">
            <a:alphaModFix/>
          </a:blip>
          <a:srcRect b="35368" l="8595" r="9537" t="9780"/>
          <a:stretch/>
        </p:blipFill>
        <p:spPr>
          <a:xfrm>
            <a:off x="765925" y="973200"/>
            <a:ext cx="7455499" cy="395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 rotWithShape="1">
          <a:blip r:embed="rId4">
            <a:alphaModFix/>
          </a:blip>
          <a:srcRect b="71785" l="8834" r="10187" t="14267"/>
          <a:stretch/>
        </p:blipFill>
        <p:spPr>
          <a:xfrm>
            <a:off x="765925" y="340175"/>
            <a:ext cx="7404600" cy="6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