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10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EFC49-770A-4847-A678-696D33BB335B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FEC36-8AB3-44A9-AF54-33A9349D9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9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FEC36-8AB3-44A9-AF54-33A9349D92E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062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42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78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720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09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86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678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609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634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2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2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69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66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39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94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1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83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67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573AB04-8502-4FD6-B953-98B89E058054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43095EA-E901-4414-A6A0-066CBD72A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7969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9486"/>
            <a:ext cx="10515600" cy="911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поддержки российских солдат. Ученики и волонтеры нашей школы пишут письма, делают открытки для наших защитников.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2" y="966561"/>
            <a:ext cx="3591719" cy="2833271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30" y="1425843"/>
            <a:ext cx="3363134" cy="4463512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29" y="972106"/>
            <a:ext cx="4014611" cy="26854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2656" y="3142837"/>
            <a:ext cx="2999333" cy="42548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065" y="3464431"/>
            <a:ext cx="2833275" cy="377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02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586" y="0"/>
            <a:ext cx="2617414" cy="34018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93" y="138378"/>
            <a:ext cx="6769393" cy="45111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5201" cy="34018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51" y="3890074"/>
            <a:ext cx="5175768" cy="2809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0" y="3890074"/>
            <a:ext cx="5073281" cy="280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89890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принимаем участие в жизни школы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63" y="4229129"/>
            <a:ext cx="3124949" cy="243273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2" y="829343"/>
            <a:ext cx="4101270" cy="2718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8" y="3707584"/>
            <a:ext cx="4014211" cy="31504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334" y="3819590"/>
            <a:ext cx="3194700" cy="29264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91" y="829343"/>
            <a:ext cx="2294233" cy="32221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617" y="628504"/>
            <a:ext cx="4824383" cy="305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95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4" y="3625908"/>
            <a:ext cx="2211105" cy="29481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45" y="3625908"/>
            <a:ext cx="2211105" cy="2948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24" y="294319"/>
            <a:ext cx="2205646" cy="2948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8" y="367861"/>
            <a:ext cx="3930854" cy="2948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52" y="294319"/>
            <a:ext cx="3930854" cy="29481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63" y="3508512"/>
            <a:ext cx="2396040" cy="31829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55" y="3508512"/>
            <a:ext cx="2387198" cy="318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46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2" y="3648040"/>
            <a:ext cx="4127349" cy="3095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48" y="3700352"/>
            <a:ext cx="2321634" cy="3095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99" y="3551044"/>
            <a:ext cx="4127349" cy="3095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4" y="265952"/>
            <a:ext cx="2321634" cy="3095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62" y="340820"/>
            <a:ext cx="4127349" cy="3095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90" y="265952"/>
            <a:ext cx="4127349" cy="30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32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70481"/>
            <a:ext cx="10353762" cy="114687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участие в экологических акциях «Чистый город» «Чистый школьный двор».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" y="3618854"/>
            <a:ext cx="2521890" cy="314030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84" y="4559934"/>
            <a:ext cx="3625638" cy="224184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5" y="1202120"/>
            <a:ext cx="4729445" cy="2925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38" y="1261361"/>
            <a:ext cx="2213184" cy="31370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48" y="1202120"/>
            <a:ext cx="4055443" cy="26821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086" y="3884226"/>
            <a:ext cx="2126550" cy="28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0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23986"/>
            <a:ext cx="9905998" cy="852407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любую погоду, волонтеры нашей школы посещают штаб "Стерильность-фронту!" и помогают плести маскировочные сети.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57" y="4137004"/>
            <a:ext cx="4153864" cy="2489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78" y="3216700"/>
            <a:ext cx="2827251" cy="35676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4" y="897148"/>
            <a:ext cx="3781999" cy="26845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10" y="976393"/>
            <a:ext cx="3992481" cy="2134152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867" y="953734"/>
            <a:ext cx="2240033" cy="2986711"/>
          </a:xfrm>
        </p:spPr>
      </p:pic>
      <p:pic>
        <p:nvPicPr>
          <p:cNvPr id="17" name="Объект 16"/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4" y="3940445"/>
            <a:ext cx="3554997" cy="2730267"/>
          </a:xfrm>
        </p:spPr>
      </p:pic>
    </p:spTree>
    <p:extLst>
      <p:ext uri="{BB962C8B-B14F-4D97-AF65-F5344CB8AC3E}">
        <p14:creationId xmlns:p14="http://schemas.microsoft.com/office/powerpoint/2010/main" val="136274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"/>
            <a:ext cx="9905998" cy="99189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направления "Береги планету"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собираем крышечки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4" y="728421"/>
            <a:ext cx="3331879" cy="5117835"/>
          </a:xfrm>
          <a:prstGeom prst="rect">
            <a:avLst/>
          </a:prstGeom>
        </p:spPr>
      </p:pic>
      <p:pic>
        <p:nvPicPr>
          <p:cNvPr id="17" name="Объект 1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44" y="2030279"/>
            <a:ext cx="3529074" cy="4720932"/>
          </a:xfrm>
        </p:spPr>
      </p:pic>
      <p:pic>
        <p:nvPicPr>
          <p:cNvPr id="19" name="Объект 1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69" y="1317357"/>
            <a:ext cx="4639159" cy="3479369"/>
          </a:xfrm>
        </p:spPr>
      </p:pic>
    </p:spTree>
    <p:extLst>
      <p:ext uri="{BB962C8B-B14F-4D97-AF65-F5344CB8AC3E}">
        <p14:creationId xmlns:p14="http://schemas.microsoft.com/office/powerpoint/2010/main" val="1280520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77491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акции «Внуки по переписке»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7" y="774915"/>
            <a:ext cx="4179730" cy="260236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3" y="3844934"/>
            <a:ext cx="4521198" cy="281496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45" y="1970779"/>
            <a:ext cx="3136297" cy="34757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6" y="3572392"/>
            <a:ext cx="2758699" cy="30875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88" y="724753"/>
            <a:ext cx="3878826" cy="265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29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88340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Педагоги, школьники и их родители активно принимают участие в акции "Своих не бросаем!"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7" y="4364096"/>
            <a:ext cx="5017764" cy="2312877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0" y="883403"/>
            <a:ext cx="4897465" cy="3263701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735" y="939462"/>
            <a:ext cx="3725864" cy="2441934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725" y="3437456"/>
            <a:ext cx="4732206" cy="32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64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00739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принимаем участие в акции по сбору макулатуры</a:t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Совместными усилиями мы оберегаем и сохраняем нашу планету.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915" y="4294827"/>
            <a:ext cx="2641260" cy="233844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655" y="1007389"/>
            <a:ext cx="2647009" cy="35390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9" y="1283975"/>
            <a:ext cx="2884091" cy="534930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10" y="1007389"/>
            <a:ext cx="3219773" cy="4928461"/>
          </a:xfrm>
        </p:spPr>
      </p:pic>
    </p:spTree>
    <p:extLst>
      <p:ext uri="{BB962C8B-B14F-4D97-AF65-F5344CB8AC3E}">
        <p14:creationId xmlns:p14="http://schemas.microsoft.com/office/powerpoint/2010/main" val="3220244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96089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Акции "УШИ</a:t>
            </a:r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ЛАПЫ, 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ХВОСТ» приходили </a:t>
            </a:r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ПОМОЩЬ БЕСПОМОЩНЫМ И ГОЛОДАЮЩИМ ЖИВОТНЫМ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8" y="3495642"/>
            <a:ext cx="5633274" cy="32151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49" y="956134"/>
            <a:ext cx="3332856" cy="1902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2" y="956134"/>
            <a:ext cx="4207513" cy="24003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706" y="2940798"/>
            <a:ext cx="4954067" cy="3769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559" y="960895"/>
            <a:ext cx="3324514" cy="18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3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"/>
            <a:ext cx="9905998" cy="79041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Принимаем участие в акциях ЗОЖ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97" y="4006310"/>
            <a:ext cx="4384980" cy="285169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87" y="1001046"/>
            <a:ext cx="3776450" cy="23895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670" y="1055060"/>
            <a:ext cx="3949407" cy="23354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00" y="4023693"/>
            <a:ext cx="3340874" cy="19223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" y="3950132"/>
            <a:ext cx="4039555" cy="29543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4" y="1001047"/>
            <a:ext cx="3776450" cy="238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35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TM03457485[[fn=Сетка]]</Template>
  <TotalTime>340</TotalTime>
  <Words>124</Words>
  <Application>Microsoft Office PowerPoint</Application>
  <PresentationFormat>Широкоэкранный</PresentationFormat>
  <Paragraphs>11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Times New Roman</vt:lpstr>
      <vt:lpstr>Сетка</vt:lpstr>
      <vt:lpstr>В целях поддержки российских солдат. Ученики и волонтеры нашей школы пишут письма, делают открытки для наших защитников.</vt:lpstr>
      <vt:lpstr>Принимают участие в экологических акциях «Чистый город» «Чистый школьный двор».</vt:lpstr>
      <vt:lpstr>В любую погоду, волонтеры нашей школы посещают штаб "Стерильность-фронту!" и помогают плести маскировочные сети.</vt:lpstr>
      <vt:lpstr>В рамках направления "Береги планету" собираем крышечки.</vt:lpstr>
      <vt:lpstr>Участвовали в акции «Внуки по переписке»</vt:lpstr>
      <vt:lpstr>Педагоги, школьники и их родители активно принимают участие в акции "Своих не бросаем!"</vt:lpstr>
      <vt:lpstr>Активно принимаем участие в акции по сбору макулатуры Совместными усилиями мы оберегаем и сохраняем нашу планету.</vt:lpstr>
      <vt:lpstr>В рамках Акции "УШИ, ЛАПЫ, ХВОСТ» приходили НА ПОМОЩЬ БЕСПОМОЩНЫМ И ГОЛОДАЮЩИМ ЖИВОТНЫМ. </vt:lpstr>
      <vt:lpstr>Принимаем участие в акциях ЗОЖ</vt:lpstr>
      <vt:lpstr>Презентация PowerPoint</vt:lpstr>
      <vt:lpstr>Активно принимаем участие в жизни школы</vt:lpstr>
      <vt:lpstr>Презентация PowerPoint</vt:lpstr>
      <vt:lpstr>Презентация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целях поддержки российских солдат. Ученики и волонтеры нашей школы пишут письма, делают открытки для наших защитников.</dc:title>
  <dc:creator>User</dc:creator>
  <cp:lastModifiedBy>User</cp:lastModifiedBy>
  <cp:revision>24</cp:revision>
  <dcterms:created xsi:type="dcterms:W3CDTF">2024-02-25T08:48:45Z</dcterms:created>
  <dcterms:modified xsi:type="dcterms:W3CDTF">2024-02-25T14:28:50Z</dcterms:modified>
</cp:coreProperties>
</file>