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639" r:id="rId2"/>
    <p:sldId id="641" r:id="rId3"/>
    <p:sldId id="636" r:id="rId4"/>
    <p:sldId id="642" r:id="rId5"/>
    <p:sldId id="643" r:id="rId6"/>
    <p:sldId id="644" r:id="rId7"/>
    <p:sldId id="645" r:id="rId8"/>
    <p:sldId id="647" r:id="rId9"/>
    <p:sldId id="648" r:id="rId10"/>
    <p:sldId id="649" r:id="rId11"/>
    <p:sldId id="651" r:id="rId12"/>
    <p:sldId id="650" r:id="rId13"/>
    <p:sldId id="652" r:id="rId14"/>
    <p:sldId id="646" r:id="rId15"/>
    <p:sldId id="637" r:id="rId16"/>
    <p:sldId id="653" r:id="rId17"/>
    <p:sldId id="654" r:id="rId18"/>
  </p:sldIdLst>
  <p:sldSz cx="12192000" cy="6858000"/>
  <p:notesSz cx="12192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E92"/>
    <a:srgbClr val="FECE38"/>
    <a:srgbClr val="FC8D41"/>
    <a:srgbClr val="0051AD"/>
    <a:srgbClr val="C70005"/>
    <a:srgbClr val="0C660F"/>
    <a:srgbClr val="3399FF"/>
    <a:srgbClr val="00C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5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34E08E-C8B4-41B3-BF82-FDAD878CBE50}" type="doc">
      <dgm:prSet loTypeId="urn:microsoft.com/office/officeart/2005/8/layout/matrix1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AFFBA27-FE64-458A-BA82-C62ACE766F9D}">
      <dgm:prSet phldrT="[Текст]"/>
      <dgm:spPr/>
      <dgm:t>
        <a:bodyPr/>
        <a:lstStyle/>
        <a:p>
          <a:r>
            <a:rPr lang="ru-RU" b="1" dirty="0" smtClean="0"/>
            <a:t>ФУНКЦИИ</a:t>
          </a:r>
          <a:endParaRPr lang="ru-RU" b="1" dirty="0"/>
        </a:p>
      </dgm:t>
    </dgm:pt>
    <dgm:pt modelId="{E194F3C9-2D27-4FAB-85CF-F2C37E9B191A}" type="parTrans" cxnId="{29450015-70BF-4526-930D-2C173F4D7499}">
      <dgm:prSet/>
      <dgm:spPr/>
      <dgm:t>
        <a:bodyPr/>
        <a:lstStyle/>
        <a:p>
          <a:endParaRPr lang="ru-RU"/>
        </a:p>
      </dgm:t>
    </dgm:pt>
    <dgm:pt modelId="{E9773DC5-F185-499F-94A2-7A044CF08CAB}" type="sibTrans" cxnId="{29450015-70BF-4526-930D-2C173F4D7499}">
      <dgm:prSet/>
      <dgm:spPr/>
      <dgm:t>
        <a:bodyPr/>
        <a:lstStyle/>
        <a:p>
          <a:endParaRPr lang="ru-RU"/>
        </a:p>
      </dgm:t>
    </dgm:pt>
    <dgm:pt modelId="{6442D981-FDD6-4B30-8AA2-2AE9385D0E02}">
      <dgm:prSet phldrT="[Текст]"/>
      <dgm:spPr/>
      <dgm:t>
        <a:bodyPr/>
        <a:lstStyle/>
        <a:p>
          <a:r>
            <a:rPr lang="ru-RU" b="1" dirty="0" smtClean="0"/>
            <a:t>ИНФОРМАЦИОННАЯ</a:t>
          </a:r>
        </a:p>
        <a:p>
          <a:r>
            <a:rPr lang="ru-RU" dirty="0" smtClean="0"/>
            <a:t> (освещать, транслировать, информировать)</a:t>
          </a:r>
          <a:endParaRPr lang="ru-RU" dirty="0"/>
        </a:p>
      </dgm:t>
    </dgm:pt>
    <dgm:pt modelId="{0043E5E8-4BF5-4297-9E57-92A24930FEBB}" type="parTrans" cxnId="{24AB2B7D-236C-45D6-9D60-B2A98C0D1A2D}">
      <dgm:prSet/>
      <dgm:spPr/>
      <dgm:t>
        <a:bodyPr/>
        <a:lstStyle/>
        <a:p>
          <a:endParaRPr lang="ru-RU"/>
        </a:p>
      </dgm:t>
    </dgm:pt>
    <dgm:pt modelId="{86B04A7C-7CAC-4176-B5E4-47AD0FC497C1}" type="sibTrans" cxnId="{24AB2B7D-236C-45D6-9D60-B2A98C0D1A2D}">
      <dgm:prSet/>
      <dgm:spPr/>
      <dgm:t>
        <a:bodyPr/>
        <a:lstStyle/>
        <a:p>
          <a:endParaRPr lang="ru-RU"/>
        </a:p>
      </dgm:t>
    </dgm:pt>
    <dgm:pt modelId="{76A6D8CA-DE56-4F4C-8A63-26D9728AC43B}">
      <dgm:prSet phldrT="[Текст]"/>
      <dgm:spPr/>
      <dgm:t>
        <a:bodyPr/>
        <a:lstStyle/>
        <a:p>
          <a:r>
            <a:rPr lang="ru-RU" b="1" dirty="0" smtClean="0"/>
            <a:t>ПРОГРАММНО-МЕТОДИЧЕСКАЯ</a:t>
          </a:r>
          <a:r>
            <a:rPr lang="ru-RU" dirty="0" smtClean="0"/>
            <a:t> </a:t>
          </a:r>
        </a:p>
        <a:p>
          <a:r>
            <a:rPr lang="ru-RU" dirty="0" smtClean="0"/>
            <a:t>(уроки добра, акции, реализация проектов) </a:t>
          </a:r>
          <a:endParaRPr lang="ru-RU" dirty="0"/>
        </a:p>
      </dgm:t>
    </dgm:pt>
    <dgm:pt modelId="{A21EE498-CF8A-4803-A0C1-A3005B0624CD}" type="parTrans" cxnId="{7328FD26-2F77-4E53-AA61-AC511A2AF65C}">
      <dgm:prSet/>
      <dgm:spPr/>
      <dgm:t>
        <a:bodyPr/>
        <a:lstStyle/>
        <a:p>
          <a:endParaRPr lang="ru-RU"/>
        </a:p>
      </dgm:t>
    </dgm:pt>
    <dgm:pt modelId="{B370222B-1115-47E4-A7BC-2E362B896B35}" type="sibTrans" cxnId="{7328FD26-2F77-4E53-AA61-AC511A2AF65C}">
      <dgm:prSet/>
      <dgm:spPr/>
      <dgm:t>
        <a:bodyPr/>
        <a:lstStyle/>
        <a:p>
          <a:endParaRPr lang="ru-RU"/>
        </a:p>
      </dgm:t>
    </dgm:pt>
    <dgm:pt modelId="{ED2CC323-CE50-42D8-94D3-5D6D86AAE97D}">
      <dgm:prSet phldrT="[Текст]"/>
      <dgm:spPr/>
      <dgm:t>
        <a:bodyPr/>
        <a:lstStyle/>
        <a:p>
          <a:r>
            <a:rPr lang="ru-RU" dirty="0" smtClean="0"/>
            <a:t>А так же: консультирование волонтеров и общественных объединений  </a:t>
          </a:r>
          <a:endParaRPr lang="ru-RU" dirty="0"/>
        </a:p>
      </dgm:t>
    </dgm:pt>
    <dgm:pt modelId="{B0A02946-F4C3-491E-8AF4-7CAFFA49A9EC}" type="parTrans" cxnId="{BAFC4ED6-86B4-4C72-9812-2D5F6AE7002F}">
      <dgm:prSet/>
      <dgm:spPr/>
      <dgm:t>
        <a:bodyPr/>
        <a:lstStyle/>
        <a:p>
          <a:endParaRPr lang="ru-RU"/>
        </a:p>
      </dgm:t>
    </dgm:pt>
    <dgm:pt modelId="{AD61D02E-45FD-4DEB-9B26-2D8E7E221230}" type="sibTrans" cxnId="{BAFC4ED6-86B4-4C72-9812-2D5F6AE7002F}">
      <dgm:prSet/>
      <dgm:spPr/>
      <dgm:t>
        <a:bodyPr/>
        <a:lstStyle/>
        <a:p>
          <a:endParaRPr lang="ru-RU"/>
        </a:p>
      </dgm:t>
    </dgm:pt>
    <dgm:pt modelId="{47DF3DF1-659D-4884-A1D1-39CE97796AAF}">
      <dgm:prSet phldrT="[Текст]" phldr="1"/>
      <dgm:spPr/>
      <dgm:t>
        <a:bodyPr/>
        <a:lstStyle/>
        <a:p>
          <a:endParaRPr lang="ru-RU"/>
        </a:p>
      </dgm:t>
    </dgm:pt>
    <dgm:pt modelId="{F3DB9947-E391-4032-ACD6-8A948B9E8AD2}" type="parTrans" cxnId="{79BF0DEC-8B9C-4854-BF62-F700DA2869C7}">
      <dgm:prSet/>
      <dgm:spPr/>
      <dgm:t>
        <a:bodyPr/>
        <a:lstStyle/>
        <a:p>
          <a:endParaRPr lang="ru-RU"/>
        </a:p>
      </dgm:t>
    </dgm:pt>
    <dgm:pt modelId="{C518AB32-0375-48A3-BC24-7243406B0F87}" type="sibTrans" cxnId="{79BF0DEC-8B9C-4854-BF62-F700DA2869C7}">
      <dgm:prSet/>
      <dgm:spPr/>
      <dgm:t>
        <a:bodyPr/>
        <a:lstStyle/>
        <a:p>
          <a:endParaRPr lang="ru-RU"/>
        </a:p>
      </dgm:t>
    </dgm:pt>
    <dgm:pt modelId="{061B789C-D990-4E59-AD8C-596AF39AFF88}">
      <dgm:prSet phldrT="[Текст]"/>
      <dgm:spPr/>
      <dgm:t>
        <a:bodyPr/>
        <a:lstStyle/>
        <a:p>
          <a:r>
            <a:rPr lang="ru-RU" b="1" dirty="0" smtClean="0"/>
            <a:t>ОБРАЗОВАТЕЛЬНАЯ</a:t>
          </a:r>
          <a:r>
            <a:rPr lang="ru-RU" dirty="0" smtClean="0"/>
            <a:t> </a:t>
          </a:r>
        </a:p>
        <a:p>
          <a:r>
            <a:rPr lang="ru-RU" dirty="0" smtClean="0"/>
            <a:t>(проведение форумов, слетов, встреч, мастер-классов)</a:t>
          </a:r>
          <a:endParaRPr lang="ru-RU" dirty="0"/>
        </a:p>
      </dgm:t>
    </dgm:pt>
    <dgm:pt modelId="{067D0696-495C-4490-9F98-0BF6493876C9}" type="parTrans" cxnId="{A4C21A3D-EF12-47FB-B435-61903C74D883}">
      <dgm:prSet/>
      <dgm:spPr/>
      <dgm:t>
        <a:bodyPr/>
        <a:lstStyle/>
        <a:p>
          <a:endParaRPr lang="ru-RU"/>
        </a:p>
      </dgm:t>
    </dgm:pt>
    <dgm:pt modelId="{2E866BDB-1236-4B9B-AD2C-3B9B206E3DC9}" type="sibTrans" cxnId="{A4C21A3D-EF12-47FB-B435-61903C74D883}">
      <dgm:prSet/>
      <dgm:spPr/>
      <dgm:t>
        <a:bodyPr/>
        <a:lstStyle/>
        <a:p>
          <a:endParaRPr lang="ru-RU"/>
        </a:p>
      </dgm:t>
    </dgm:pt>
    <dgm:pt modelId="{214127BD-FD63-4D86-9F96-8E9C0A8B7E84}" type="pres">
      <dgm:prSet presAssocID="{9D34E08E-C8B4-41B3-BF82-FDAD878CBE5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25F7D7-2D38-4386-9080-71B0C04FA353}" type="pres">
      <dgm:prSet presAssocID="{9D34E08E-C8B4-41B3-BF82-FDAD878CBE50}" presName="matrix" presStyleCnt="0"/>
      <dgm:spPr/>
    </dgm:pt>
    <dgm:pt modelId="{BBAF8A8E-1D62-49FB-A7E3-A43338A31A15}" type="pres">
      <dgm:prSet presAssocID="{9D34E08E-C8B4-41B3-BF82-FDAD878CBE50}" presName="tile1" presStyleLbl="node1" presStyleIdx="0" presStyleCnt="4" custLinFactNeighborX="0" custLinFactNeighborY="-782"/>
      <dgm:spPr/>
      <dgm:t>
        <a:bodyPr/>
        <a:lstStyle/>
        <a:p>
          <a:endParaRPr lang="ru-RU"/>
        </a:p>
      </dgm:t>
    </dgm:pt>
    <dgm:pt modelId="{AACA59E3-DC33-4D3E-91C3-49613A2DFB54}" type="pres">
      <dgm:prSet presAssocID="{9D34E08E-C8B4-41B3-BF82-FDAD878CBE5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C36A4-EDC4-4C25-A9FD-EF5DD1000F3A}" type="pres">
      <dgm:prSet presAssocID="{9D34E08E-C8B4-41B3-BF82-FDAD878CBE50}" presName="tile2" presStyleLbl="node1" presStyleIdx="1" presStyleCnt="4" custLinFactNeighborX="-386"/>
      <dgm:spPr/>
      <dgm:t>
        <a:bodyPr/>
        <a:lstStyle/>
        <a:p>
          <a:endParaRPr lang="ru-RU"/>
        </a:p>
      </dgm:t>
    </dgm:pt>
    <dgm:pt modelId="{CEF0E864-92AB-4290-970E-C64330A1BB44}" type="pres">
      <dgm:prSet presAssocID="{9D34E08E-C8B4-41B3-BF82-FDAD878CBE5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EA392-9C09-440F-A8CB-E4E07DFD7EA4}" type="pres">
      <dgm:prSet presAssocID="{9D34E08E-C8B4-41B3-BF82-FDAD878CBE50}" presName="tile3" presStyleLbl="node1" presStyleIdx="2" presStyleCnt="4" custLinFactNeighborX="0" custLinFactNeighborY="0"/>
      <dgm:spPr/>
      <dgm:t>
        <a:bodyPr/>
        <a:lstStyle/>
        <a:p>
          <a:endParaRPr lang="ru-RU"/>
        </a:p>
      </dgm:t>
    </dgm:pt>
    <dgm:pt modelId="{A2EFE3E3-A299-42C0-9EFF-3384037C9979}" type="pres">
      <dgm:prSet presAssocID="{9D34E08E-C8B4-41B3-BF82-FDAD878CBE5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28541-0380-45D9-AC5A-C0F10DB6531E}" type="pres">
      <dgm:prSet presAssocID="{9D34E08E-C8B4-41B3-BF82-FDAD878CBE50}" presName="tile4" presStyleLbl="node1" presStyleIdx="3" presStyleCnt="4"/>
      <dgm:spPr/>
      <dgm:t>
        <a:bodyPr/>
        <a:lstStyle/>
        <a:p>
          <a:endParaRPr lang="ru-RU"/>
        </a:p>
      </dgm:t>
    </dgm:pt>
    <dgm:pt modelId="{306AA16C-4EE7-44EB-A88B-6000B982078C}" type="pres">
      <dgm:prSet presAssocID="{9D34E08E-C8B4-41B3-BF82-FDAD878CBE5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1DA0F-82B0-466F-B36C-52391535F74E}" type="pres">
      <dgm:prSet presAssocID="{9D34E08E-C8B4-41B3-BF82-FDAD878CBE5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8B8B2-87C7-46EA-AC5D-86FFFAA42B1E}" type="presOf" srcId="{061B789C-D990-4E59-AD8C-596AF39AFF88}" destId="{CEF0E864-92AB-4290-970E-C64330A1BB44}" srcOrd="1" destOrd="0" presId="urn:microsoft.com/office/officeart/2005/8/layout/matrix1"/>
    <dgm:cxn modelId="{CF80BABB-0228-4D97-AABB-DCCAD9464F56}" type="presOf" srcId="{061B789C-D990-4E59-AD8C-596AF39AFF88}" destId="{261C36A4-EDC4-4C25-A9FD-EF5DD1000F3A}" srcOrd="0" destOrd="0" presId="urn:microsoft.com/office/officeart/2005/8/layout/matrix1"/>
    <dgm:cxn modelId="{24AB2B7D-236C-45D6-9D60-B2A98C0D1A2D}" srcId="{2AFFBA27-FE64-458A-BA82-C62ACE766F9D}" destId="{6442D981-FDD6-4B30-8AA2-2AE9385D0E02}" srcOrd="0" destOrd="0" parTransId="{0043E5E8-4BF5-4297-9E57-92A24930FEBB}" sibTransId="{86B04A7C-7CAC-4176-B5E4-47AD0FC497C1}"/>
    <dgm:cxn modelId="{79BF0DEC-8B9C-4854-BF62-F700DA2869C7}" srcId="{2AFFBA27-FE64-458A-BA82-C62ACE766F9D}" destId="{47DF3DF1-659D-4884-A1D1-39CE97796AAF}" srcOrd="4" destOrd="0" parTransId="{F3DB9947-E391-4032-ACD6-8A948B9E8AD2}" sibTransId="{C518AB32-0375-48A3-BC24-7243406B0F87}"/>
    <dgm:cxn modelId="{BAFC4ED6-86B4-4C72-9812-2D5F6AE7002F}" srcId="{2AFFBA27-FE64-458A-BA82-C62ACE766F9D}" destId="{ED2CC323-CE50-42D8-94D3-5D6D86AAE97D}" srcOrd="3" destOrd="0" parTransId="{B0A02946-F4C3-491E-8AF4-7CAFFA49A9EC}" sibTransId="{AD61D02E-45FD-4DEB-9B26-2D8E7E221230}"/>
    <dgm:cxn modelId="{18E34E34-2691-4C4C-B7F5-6425E08875A0}" type="presOf" srcId="{76A6D8CA-DE56-4F4C-8A63-26D9728AC43B}" destId="{A2EFE3E3-A299-42C0-9EFF-3384037C9979}" srcOrd="1" destOrd="0" presId="urn:microsoft.com/office/officeart/2005/8/layout/matrix1"/>
    <dgm:cxn modelId="{AE30D52F-B17D-4860-89C1-F94CA1FCC0E1}" type="presOf" srcId="{6442D981-FDD6-4B30-8AA2-2AE9385D0E02}" destId="{BBAF8A8E-1D62-49FB-A7E3-A43338A31A15}" srcOrd="0" destOrd="0" presId="urn:microsoft.com/office/officeart/2005/8/layout/matrix1"/>
    <dgm:cxn modelId="{E8E29840-4251-4E9C-B0CB-094E41CCDB4A}" type="presOf" srcId="{2AFFBA27-FE64-458A-BA82-C62ACE766F9D}" destId="{E2E1DA0F-82B0-466F-B36C-52391535F74E}" srcOrd="0" destOrd="0" presId="urn:microsoft.com/office/officeart/2005/8/layout/matrix1"/>
    <dgm:cxn modelId="{29450015-70BF-4526-930D-2C173F4D7499}" srcId="{9D34E08E-C8B4-41B3-BF82-FDAD878CBE50}" destId="{2AFFBA27-FE64-458A-BA82-C62ACE766F9D}" srcOrd="0" destOrd="0" parTransId="{E194F3C9-2D27-4FAB-85CF-F2C37E9B191A}" sibTransId="{E9773DC5-F185-499F-94A2-7A044CF08CAB}"/>
    <dgm:cxn modelId="{8EAC1721-C88F-4FB8-99A6-F2BE045956F1}" type="presOf" srcId="{76A6D8CA-DE56-4F4C-8A63-26D9728AC43B}" destId="{67AEA392-9C09-440F-A8CB-E4E07DFD7EA4}" srcOrd="0" destOrd="0" presId="urn:microsoft.com/office/officeart/2005/8/layout/matrix1"/>
    <dgm:cxn modelId="{E86B8F5D-FBD6-4385-8146-D7EA4932243D}" type="presOf" srcId="{ED2CC323-CE50-42D8-94D3-5D6D86AAE97D}" destId="{306AA16C-4EE7-44EB-A88B-6000B982078C}" srcOrd="1" destOrd="0" presId="urn:microsoft.com/office/officeart/2005/8/layout/matrix1"/>
    <dgm:cxn modelId="{B7227927-8A05-41C8-9A5A-661945E59C7E}" type="presOf" srcId="{ED2CC323-CE50-42D8-94D3-5D6D86AAE97D}" destId="{F1028541-0380-45D9-AC5A-C0F10DB6531E}" srcOrd="0" destOrd="0" presId="urn:microsoft.com/office/officeart/2005/8/layout/matrix1"/>
    <dgm:cxn modelId="{ECB35B52-97DD-4A16-9841-836E64776009}" type="presOf" srcId="{6442D981-FDD6-4B30-8AA2-2AE9385D0E02}" destId="{AACA59E3-DC33-4D3E-91C3-49613A2DFB54}" srcOrd="1" destOrd="0" presId="urn:microsoft.com/office/officeart/2005/8/layout/matrix1"/>
    <dgm:cxn modelId="{7328FD26-2F77-4E53-AA61-AC511A2AF65C}" srcId="{2AFFBA27-FE64-458A-BA82-C62ACE766F9D}" destId="{76A6D8CA-DE56-4F4C-8A63-26D9728AC43B}" srcOrd="2" destOrd="0" parTransId="{A21EE498-CF8A-4803-A0C1-A3005B0624CD}" sibTransId="{B370222B-1115-47E4-A7BC-2E362B896B35}"/>
    <dgm:cxn modelId="{170CABA6-230F-4DAC-949C-0C60672634D0}" type="presOf" srcId="{9D34E08E-C8B4-41B3-BF82-FDAD878CBE50}" destId="{214127BD-FD63-4D86-9F96-8E9C0A8B7E84}" srcOrd="0" destOrd="0" presId="urn:microsoft.com/office/officeart/2005/8/layout/matrix1"/>
    <dgm:cxn modelId="{A4C21A3D-EF12-47FB-B435-61903C74D883}" srcId="{2AFFBA27-FE64-458A-BA82-C62ACE766F9D}" destId="{061B789C-D990-4E59-AD8C-596AF39AFF88}" srcOrd="1" destOrd="0" parTransId="{067D0696-495C-4490-9F98-0BF6493876C9}" sibTransId="{2E866BDB-1236-4B9B-AD2C-3B9B206E3DC9}"/>
    <dgm:cxn modelId="{6678D1E4-6082-4BC5-928D-B60C65483DAB}" type="presParOf" srcId="{214127BD-FD63-4D86-9F96-8E9C0A8B7E84}" destId="{9A25F7D7-2D38-4386-9080-71B0C04FA353}" srcOrd="0" destOrd="0" presId="urn:microsoft.com/office/officeart/2005/8/layout/matrix1"/>
    <dgm:cxn modelId="{E3D65853-B468-4DA1-8A21-B5A450D5EE6B}" type="presParOf" srcId="{9A25F7D7-2D38-4386-9080-71B0C04FA353}" destId="{BBAF8A8E-1D62-49FB-A7E3-A43338A31A15}" srcOrd="0" destOrd="0" presId="urn:microsoft.com/office/officeart/2005/8/layout/matrix1"/>
    <dgm:cxn modelId="{AFD6D68F-3789-4311-A1D9-07998B99EA42}" type="presParOf" srcId="{9A25F7D7-2D38-4386-9080-71B0C04FA353}" destId="{AACA59E3-DC33-4D3E-91C3-49613A2DFB54}" srcOrd="1" destOrd="0" presId="urn:microsoft.com/office/officeart/2005/8/layout/matrix1"/>
    <dgm:cxn modelId="{9C1DD57C-ECA1-4C47-9C50-6840FDB5A133}" type="presParOf" srcId="{9A25F7D7-2D38-4386-9080-71B0C04FA353}" destId="{261C36A4-EDC4-4C25-A9FD-EF5DD1000F3A}" srcOrd="2" destOrd="0" presId="urn:microsoft.com/office/officeart/2005/8/layout/matrix1"/>
    <dgm:cxn modelId="{AB401125-25DF-4580-B10F-F67E8DB1763E}" type="presParOf" srcId="{9A25F7D7-2D38-4386-9080-71B0C04FA353}" destId="{CEF0E864-92AB-4290-970E-C64330A1BB44}" srcOrd="3" destOrd="0" presId="urn:microsoft.com/office/officeart/2005/8/layout/matrix1"/>
    <dgm:cxn modelId="{AD3BEEBF-FA33-42B0-B2BA-DC46B5954CA5}" type="presParOf" srcId="{9A25F7D7-2D38-4386-9080-71B0C04FA353}" destId="{67AEA392-9C09-440F-A8CB-E4E07DFD7EA4}" srcOrd="4" destOrd="0" presId="urn:microsoft.com/office/officeart/2005/8/layout/matrix1"/>
    <dgm:cxn modelId="{62E034ED-AD9A-478B-AB85-AF553E8E8D66}" type="presParOf" srcId="{9A25F7D7-2D38-4386-9080-71B0C04FA353}" destId="{A2EFE3E3-A299-42C0-9EFF-3384037C9979}" srcOrd="5" destOrd="0" presId="urn:microsoft.com/office/officeart/2005/8/layout/matrix1"/>
    <dgm:cxn modelId="{7A3B77C9-13C0-4715-B2E0-8F324ACFCA09}" type="presParOf" srcId="{9A25F7D7-2D38-4386-9080-71B0C04FA353}" destId="{F1028541-0380-45D9-AC5A-C0F10DB6531E}" srcOrd="6" destOrd="0" presId="urn:microsoft.com/office/officeart/2005/8/layout/matrix1"/>
    <dgm:cxn modelId="{F19BB82A-B382-40CF-8FAD-B41C9F432147}" type="presParOf" srcId="{9A25F7D7-2D38-4386-9080-71B0C04FA353}" destId="{306AA16C-4EE7-44EB-A88B-6000B982078C}" srcOrd="7" destOrd="0" presId="urn:microsoft.com/office/officeart/2005/8/layout/matrix1"/>
    <dgm:cxn modelId="{7356A61C-3FB3-4A92-898B-E2687093F48E}" type="presParOf" srcId="{214127BD-FD63-4D86-9F96-8E9C0A8B7E84}" destId="{E2E1DA0F-82B0-466F-B36C-52391535F74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F8A8E-1D62-49FB-A7E3-A43338A31A15}">
      <dsp:nvSpPr>
        <dsp:cNvPr id="0" name=""/>
        <dsp:cNvSpPr/>
      </dsp:nvSpPr>
      <dsp:spPr>
        <a:xfrm rot="16200000">
          <a:off x="591866" y="-591866"/>
          <a:ext cx="2398650" cy="358238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ИНФОРМАЦИОННАЯ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(освещать, транслировать, информировать)</a:t>
          </a:r>
          <a:endParaRPr lang="ru-RU" sz="2100" kern="1200" dirty="0"/>
        </a:p>
      </dsp:txBody>
      <dsp:txXfrm rot="5400000">
        <a:off x="0" y="0"/>
        <a:ext cx="3582382" cy="1798987"/>
      </dsp:txXfrm>
    </dsp:sp>
    <dsp:sp modelId="{261C36A4-EDC4-4C25-A9FD-EF5DD1000F3A}">
      <dsp:nvSpPr>
        <dsp:cNvPr id="0" name=""/>
        <dsp:cNvSpPr/>
      </dsp:nvSpPr>
      <dsp:spPr>
        <a:xfrm>
          <a:off x="3568554" y="0"/>
          <a:ext cx="3582382" cy="23986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ОБРАЗОВАТЕЛЬНАЯ</a:t>
          </a:r>
          <a:r>
            <a:rPr lang="ru-RU" sz="2100" kern="1200" dirty="0" smtClean="0"/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(проведение форумов, слетов, встреч, мастер-классов)</a:t>
          </a:r>
          <a:endParaRPr lang="ru-RU" sz="2100" kern="1200" dirty="0"/>
        </a:p>
      </dsp:txBody>
      <dsp:txXfrm>
        <a:off x="3568554" y="0"/>
        <a:ext cx="3582382" cy="1798987"/>
      </dsp:txXfrm>
    </dsp:sp>
    <dsp:sp modelId="{67AEA392-9C09-440F-A8CB-E4E07DFD7EA4}">
      <dsp:nvSpPr>
        <dsp:cNvPr id="0" name=""/>
        <dsp:cNvSpPr/>
      </dsp:nvSpPr>
      <dsp:spPr>
        <a:xfrm rot="10800000">
          <a:off x="0" y="2398650"/>
          <a:ext cx="3582382" cy="23986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ПРОГРАММНО-МЕТОДИЧЕСКАЯ</a:t>
          </a:r>
          <a:r>
            <a:rPr lang="ru-RU" sz="2100" kern="1200" dirty="0" smtClean="0"/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(уроки добра, акции, реализация проектов) </a:t>
          </a:r>
          <a:endParaRPr lang="ru-RU" sz="2100" kern="1200" dirty="0"/>
        </a:p>
      </dsp:txBody>
      <dsp:txXfrm rot="10800000">
        <a:off x="0" y="2998312"/>
        <a:ext cx="3582382" cy="1798987"/>
      </dsp:txXfrm>
    </dsp:sp>
    <dsp:sp modelId="{F1028541-0380-45D9-AC5A-C0F10DB6531E}">
      <dsp:nvSpPr>
        <dsp:cNvPr id="0" name=""/>
        <dsp:cNvSpPr/>
      </dsp:nvSpPr>
      <dsp:spPr>
        <a:xfrm rot="5400000">
          <a:off x="4174248" y="1806783"/>
          <a:ext cx="2398650" cy="358238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А так же: консультирование волонтеров и общественных объединений  </a:t>
          </a:r>
          <a:endParaRPr lang="ru-RU" sz="2100" kern="1200" dirty="0"/>
        </a:p>
      </dsp:txBody>
      <dsp:txXfrm rot="-5400000">
        <a:off x="3582383" y="2998311"/>
        <a:ext cx="3582382" cy="1798987"/>
      </dsp:txXfrm>
    </dsp:sp>
    <dsp:sp modelId="{E2E1DA0F-82B0-466F-B36C-52391535F74E}">
      <dsp:nvSpPr>
        <dsp:cNvPr id="0" name=""/>
        <dsp:cNvSpPr/>
      </dsp:nvSpPr>
      <dsp:spPr>
        <a:xfrm>
          <a:off x="2507667" y="1798987"/>
          <a:ext cx="2149429" cy="119932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ФУНКЦИИ</a:t>
          </a:r>
          <a:endParaRPr lang="ru-RU" sz="2100" b="1" kern="1200" dirty="0"/>
        </a:p>
      </dsp:txBody>
      <dsp:txXfrm>
        <a:off x="2566213" y="1857533"/>
        <a:ext cx="2032337" cy="1082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DF4862-014D-4C18-B5A8-B70102ED831C}" type="datetimeFigureOut">
              <a:rPr lang="ru-RU"/>
              <a:pPr>
                <a:defRPr/>
              </a:pPr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E8B0FB-C718-4536-B635-3593440BE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23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46;p1:notes"/>
          <p:cNvSpPr>
            <a:spLocks noGrp="1"/>
          </p:cNvSpPr>
          <p:nvPr>
            <p:ph type="body" idx="1"/>
          </p:nvPr>
        </p:nvSpPr>
        <p:spPr bwMode="auto">
          <a:xfrm>
            <a:off x="1735138" y="4632325"/>
            <a:ext cx="13877925" cy="4389438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18" name="Google Shape;47;p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422900" y="731838"/>
            <a:ext cx="6503988" cy="3657600"/>
          </a:xfrm>
          <a:custGeom>
            <a:avLst/>
            <a:gdLst>
              <a:gd name="T0" fmla="*/ 0 w 120000"/>
              <a:gd name="T1" fmla="*/ 0 h 120000"/>
              <a:gd name="T2" fmla="*/ 6503988 w 120000"/>
              <a:gd name="T3" fmla="*/ 0 h 120000"/>
              <a:gd name="T4" fmla="*/ 6503988 w 120000"/>
              <a:gd name="T5" fmla="*/ 3657600 h 120000"/>
              <a:gd name="T6" fmla="*/ 0 w 120000"/>
              <a:gd name="T7" fmla="*/ 36576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9482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B548B2-413B-43A7-808B-AB840180FC1C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D69DA-6E86-48CD-A23E-77C1B59C2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D131E5-063A-4539-8B8A-9C6E53A33727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E0E89-3033-43AF-9A6B-5579F7AF0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54AA55-B257-4326-BC3E-6D64A02CEDD6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F7C4-2E33-43C1-B25B-9F3051156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C54CF8-A071-439A-BE2B-1EF6C1D8EF64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A11A7-F271-43D5-ACD6-6CDBAC20A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136525" y="-100013"/>
            <a:ext cx="11918950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760413" y="1119188"/>
            <a:ext cx="86137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406B28-34BA-431F-AA8F-B4793318C365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06250" y="6602413"/>
            <a:ext cx="231775" cy="15716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1238"/>
              </a:lnSpc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A41EE0EC-D422-4581-9A17-537C3CA65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Рисунок 5"/>
          <p:cNvPicPr>
            <a:picLocks noChangeAspect="1"/>
          </p:cNvPicPr>
          <p:nvPr/>
        </p:nvPicPr>
        <p:blipFill>
          <a:blip r:embed="rId3"/>
          <a:srcRect t="61313" b="2"/>
          <a:stretch>
            <a:fillRect/>
          </a:stretch>
        </p:blipFill>
        <p:spPr bwMode="auto">
          <a:xfrm>
            <a:off x="0" y="0"/>
            <a:ext cx="12306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Google Shape;57;p1"/>
          <p:cNvSpPr>
            <a:spLocks noGrp="1"/>
          </p:cNvSpPr>
          <p:nvPr>
            <p:ph type="title" idx="4294967295"/>
          </p:nvPr>
        </p:nvSpPr>
        <p:spPr>
          <a:xfrm>
            <a:off x="1416050" y="331788"/>
            <a:ext cx="9826625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kern="1200" smtClean="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rPr>
              <a:t>                         </a:t>
            </a:r>
            <a:endParaRPr lang="ru-RU" sz="3200" b="1" kern="1200" smtClean="0">
              <a:solidFill>
                <a:schemeClr val="bg1"/>
              </a:solidFill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2749550" y="517525"/>
            <a:ext cx="7764463" cy="1214438"/>
          </a:xfrm>
          <a:prstGeom prst="rect">
            <a:avLst/>
          </a:prstGeom>
          <a:noFill/>
          <a:ln>
            <a:noFill/>
          </a:ln>
        </p:spPr>
        <p:txBody>
          <a:bodyPr spcFirstLastPara="1" lIns="64252" tIns="64252" rIns="64252" bIns="6425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265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8196" name="Рисунок 2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95250"/>
            <a:ext cx="23034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6"/>
          <p:cNvPicPr>
            <a:picLocks noChangeAspect="1"/>
          </p:cNvPicPr>
          <p:nvPr/>
        </p:nvPicPr>
        <p:blipFill>
          <a:blip r:embed="rId5"/>
          <a:srcRect l="-810"/>
          <a:stretch>
            <a:fillRect/>
          </a:stretch>
        </p:blipFill>
        <p:spPr bwMode="auto">
          <a:xfrm>
            <a:off x="10210800" y="144463"/>
            <a:ext cx="1951038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0" y="-6350"/>
            <a:ext cx="12192000" cy="976313"/>
          </a:xfrm>
          <a:prstGeom prst="rect">
            <a:avLst/>
          </a:prstGeom>
          <a:solidFill>
            <a:srgbClr val="5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ko-KR" sz="3200" b="1">
                <a:solidFill>
                  <a:schemeClr val="bg1"/>
                </a:solidFill>
                <a:latin typeface="Arial" charset="0"/>
                <a:cs typeface="Arial" charset="0"/>
              </a:rPr>
              <a:t>Волонтерские объединения Советского района</a:t>
            </a:r>
          </a:p>
        </p:txBody>
      </p:sp>
      <p:sp>
        <p:nvSpPr>
          <p:cNvPr id="18434" name="Скругленный прямоугольник 3"/>
          <p:cNvSpPr>
            <a:spLocks noChangeArrowheads="1"/>
          </p:cNvSpPr>
          <p:nvPr/>
        </p:nvSpPr>
        <p:spPr bwMode="auto">
          <a:xfrm>
            <a:off x="228600" y="1600200"/>
            <a:ext cx="4419600" cy="3733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rgbClr val="FFFFFF"/>
                </a:solidFill>
                <a:latin typeface="Calibri" pitchFamily="34" charset="0"/>
              </a:rPr>
              <a:t>«Импульс»</a:t>
            </a:r>
          </a:p>
          <a:p>
            <a:pPr algn="ctr"/>
            <a:endParaRPr lang="ru-RU" sz="3600" b="1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ru-RU" sz="3600" b="1">
                <a:solidFill>
                  <a:srgbClr val="FFFFFF"/>
                </a:solidFill>
                <a:latin typeface="Calibri" pitchFamily="34" charset="0"/>
              </a:rPr>
              <a:t>ТП и НП</a:t>
            </a:r>
            <a:r>
              <a:rPr lang="ru-RU" sz="4400" b="1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ru-RU" sz="4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8436" name="Picture 4" descr="gsaNNeDf_WA"/>
          <p:cNvPicPr>
            <a:picLocks noChangeAspect="1" noChangeArrowheads="1"/>
          </p:cNvPicPr>
          <p:nvPr/>
        </p:nvPicPr>
        <p:blipFill>
          <a:blip r:embed="rId2"/>
          <a:srcRect b="20253"/>
          <a:stretch>
            <a:fillRect/>
          </a:stretch>
        </p:blipFill>
        <p:spPr bwMode="auto">
          <a:xfrm>
            <a:off x="4648200" y="1219200"/>
            <a:ext cx="4281488" cy="4800600"/>
          </a:xfrm>
          <a:prstGeom prst="rect">
            <a:avLst/>
          </a:prstGeom>
          <a:noFill/>
        </p:spPr>
      </p:pic>
      <p:pic>
        <p:nvPicPr>
          <p:cNvPr id="18438" name="Picture 6" descr="Tlyhb3YfU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982913"/>
            <a:ext cx="4572000" cy="3875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0" y="-6350"/>
            <a:ext cx="12192000" cy="976313"/>
          </a:xfrm>
          <a:prstGeom prst="rect">
            <a:avLst/>
          </a:prstGeom>
          <a:solidFill>
            <a:srgbClr val="5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ko-KR" sz="3200" b="1">
                <a:solidFill>
                  <a:schemeClr val="bg1"/>
                </a:solidFill>
                <a:latin typeface="Arial" charset="0"/>
                <a:cs typeface="Arial" charset="0"/>
              </a:rPr>
              <a:t>Волонтерские объединения Советского района</a:t>
            </a:r>
          </a:p>
        </p:txBody>
      </p:sp>
      <p:sp>
        <p:nvSpPr>
          <p:cNvPr id="19458" name="Скругленный прямоугольник 3"/>
          <p:cNvSpPr>
            <a:spLocks noChangeArrowheads="1"/>
          </p:cNvSpPr>
          <p:nvPr/>
        </p:nvSpPr>
        <p:spPr bwMode="auto">
          <a:xfrm>
            <a:off x="228600" y="1143000"/>
            <a:ext cx="4419600" cy="3733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rgbClr val="FFFFFF"/>
                </a:solidFill>
                <a:latin typeface="Calibri" pitchFamily="34" charset="0"/>
              </a:rPr>
              <a:t>«Добрые сердца»</a:t>
            </a:r>
          </a:p>
          <a:p>
            <a:pPr algn="ctr"/>
            <a:endParaRPr lang="ru-RU" sz="3600" b="1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ru-RU" sz="3600" b="1">
                <a:solidFill>
                  <a:srgbClr val="FFFFFF"/>
                </a:solidFill>
                <a:latin typeface="Calibri" pitchFamily="34" charset="0"/>
              </a:rPr>
              <a:t>Лицей</a:t>
            </a:r>
            <a:endParaRPr lang="ru-RU" sz="4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9460" name="Picture 4" descr="vq3vDr7ua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990600"/>
            <a:ext cx="5029200" cy="3740150"/>
          </a:xfrm>
          <a:prstGeom prst="rect">
            <a:avLst/>
          </a:prstGeom>
          <a:noFill/>
        </p:spPr>
      </p:pic>
      <p:pic>
        <p:nvPicPr>
          <p:cNvPr id="19462" name="Picture 6" descr="mvCkoo-u5hI"/>
          <p:cNvPicPr>
            <a:picLocks noChangeAspect="1" noChangeArrowheads="1"/>
          </p:cNvPicPr>
          <p:nvPr/>
        </p:nvPicPr>
        <p:blipFill>
          <a:blip r:embed="rId3"/>
          <a:srcRect t="14458"/>
          <a:stretch>
            <a:fillRect/>
          </a:stretch>
        </p:blipFill>
        <p:spPr bwMode="auto">
          <a:xfrm>
            <a:off x="4038600" y="3338513"/>
            <a:ext cx="5486400" cy="3519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0" y="-6350"/>
            <a:ext cx="12192000" cy="976313"/>
          </a:xfrm>
          <a:prstGeom prst="rect">
            <a:avLst/>
          </a:prstGeom>
          <a:solidFill>
            <a:srgbClr val="5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ko-KR" sz="3200" b="1">
                <a:solidFill>
                  <a:schemeClr val="bg1"/>
                </a:solidFill>
                <a:latin typeface="Arial" charset="0"/>
                <a:cs typeface="Arial" charset="0"/>
              </a:rPr>
              <a:t>Волонтерские объединения Советского района</a:t>
            </a:r>
          </a:p>
        </p:txBody>
      </p:sp>
      <p:sp>
        <p:nvSpPr>
          <p:cNvPr id="20482" name="Скругленный прямоугольник 3"/>
          <p:cNvSpPr>
            <a:spLocks noChangeArrowheads="1"/>
          </p:cNvSpPr>
          <p:nvPr/>
        </p:nvSpPr>
        <p:spPr bwMode="auto">
          <a:xfrm>
            <a:off x="304800" y="990600"/>
            <a:ext cx="4419600" cy="3733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rgbClr val="FFFFFF"/>
                </a:solidFill>
                <a:latin typeface="Calibri" pitchFamily="34" charset="0"/>
              </a:rPr>
              <a:t>«Эко отряды»</a:t>
            </a:r>
          </a:p>
          <a:p>
            <a:pPr algn="ctr"/>
            <a:endParaRPr lang="ru-RU" sz="3600" b="1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ru-RU" sz="3600" b="1">
                <a:solidFill>
                  <a:srgbClr val="FFFFFF"/>
                </a:solidFill>
                <a:latin typeface="Calibri" pitchFamily="34" charset="0"/>
              </a:rPr>
              <a:t>СЛТ</a:t>
            </a:r>
            <a:r>
              <a:rPr lang="ru-RU" sz="4400" b="1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ru-RU" sz="4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483" name="Picture 6" descr="783QZVzgAbI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t="13750" b="11250"/>
          <a:stretch>
            <a:fillRect/>
          </a:stretch>
        </p:blipFill>
        <p:spPr>
          <a:xfrm>
            <a:off x="7315200" y="914400"/>
            <a:ext cx="4576763" cy="4572000"/>
          </a:xfrm>
        </p:spPr>
      </p:pic>
      <p:pic>
        <p:nvPicPr>
          <p:cNvPr id="20485" name="Picture 5" descr="kP3zuTN815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589338"/>
            <a:ext cx="5524500" cy="3268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0" y="-6350"/>
            <a:ext cx="12192000" cy="976313"/>
          </a:xfrm>
          <a:prstGeom prst="rect">
            <a:avLst/>
          </a:prstGeom>
          <a:solidFill>
            <a:srgbClr val="5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ko-KR" sz="3200" b="1">
                <a:solidFill>
                  <a:schemeClr val="bg1"/>
                </a:solidFill>
                <a:latin typeface="Arial" charset="0"/>
                <a:cs typeface="Arial" charset="0"/>
              </a:rPr>
              <a:t>Волонтерские объединения Советского района</a:t>
            </a:r>
          </a:p>
        </p:txBody>
      </p:sp>
      <p:sp>
        <p:nvSpPr>
          <p:cNvPr id="21506" name="Скругленный прямоугольник 3"/>
          <p:cNvSpPr>
            <a:spLocks noChangeArrowheads="1"/>
          </p:cNvSpPr>
          <p:nvPr/>
        </p:nvSpPr>
        <p:spPr bwMode="auto">
          <a:xfrm>
            <a:off x="228600" y="1600200"/>
            <a:ext cx="4419600" cy="3733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rgbClr val="FFFFFF"/>
                </a:solidFill>
                <a:latin typeface="Calibri" pitchFamily="34" charset="0"/>
              </a:rPr>
              <a:t>«Добрый Советск»</a:t>
            </a:r>
          </a:p>
          <a:p>
            <a:pPr algn="ctr"/>
            <a:endParaRPr lang="ru-RU" sz="3600" b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1508" name="Picture 4" descr="Ruqf2-VjXi8"/>
          <p:cNvPicPr>
            <a:picLocks noChangeAspect="1" noChangeArrowheads="1"/>
          </p:cNvPicPr>
          <p:nvPr/>
        </p:nvPicPr>
        <p:blipFill>
          <a:blip r:embed="rId2"/>
          <a:srcRect b="27586"/>
          <a:stretch>
            <a:fillRect/>
          </a:stretch>
        </p:blipFill>
        <p:spPr bwMode="auto">
          <a:xfrm>
            <a:off x="5257800" y="1371600"/>
            <a:ext cx="66294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0" y="-6350"/>
            <a:ext cx="12192000" cy="976313"/>
          </a:xfrm>
          <a:prstGeom prst="rect">
            <a:avLst/>
          </a:prstGeom>
          <a:solidFill>
            <a:srgbClr val="5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ko-KR" sz="3200" b="1">
                <a:solidFill>
                  <a:schemeClr val="bg1"/>
                </a:solidFill>
                <a:latin typeface="Arial" charset="0"/>
                <a:cs typeface="Arial" charset="0"/>
              </a:rPr>
              <a:t>Волонтерские объединения Советского района</a:t>
            </a:r>
          </a:p>
        </p:txBody>
      </p:sp>
      <p:sp>
        <p:nvSpPr>
          <p:cNvPr id="22530" name="Скругленный прямоугольник 3"/>
          <p:cNvSpPr>
            <a:spLocks noChangeArrowheads="1"/>
          </p:cNvSpPr>
          <p:nvPr/>
        </p:nvSpPr>
        <p:spPr bwMode="auto">
          <a:xfrm>
            <a:off x="228600" y="1600200"/>
            <a:ext cx="4419600" cy="3733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rgbClr val="FFFFFF"/>
                </a:solidFill>
                <a:latin typeface="Calibri" pitchFamily="34" charset="0"/>
              </a:rPr>
              <a:t>Серебряные волонтеры </a:t>
            </a:r>
            <a:endParaRPr lang="ru-RU" sz="4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2531" name="Picture 6" descr="YWWQLOtUwhI"/>
          <p:cNvPicPr>
            <a:picLocks noChangeAspect="1" noChangeArrowheads="1"/>
          </p:cNvPicPr>
          <p:nvPr/>
        </p:nvPicPr>
        <p:blipFill>
          <a:blip r:embed="rId2"/>
          <a:srcRect l="8466" t="15874" r="2646"/>
          <a:stretch>
            <a:fillRect/>
          </a:stretch>
        </p:blipFill>
        <p:spPr bwMode="auto">
          <a:xfrm>
            <a:off x="4724400" y="1295400"/>
            <a:ext cx="39846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lnKhHxbwg6Y"/>
          <p:cNvPicPr>
            <a:picLocks noChangeAspect="1" noChangeArrowheads="1"/>
          </p:cNvPicPr>
          <p:nvPr/>
        </p:nvPicPr>
        <p:blipFill>
          <a:blip r:embed="rId3"/>
          <a:srcRect t="5556" r="1234" b="9259"/>
          <a:stretch>
            <a:fillRect/>
          </a:stretch>
        </p:blipFill>
        <p:spPr bwMode="auto">
          <a:xfrm>
            <a:off x="8915400" y="1752600"/>
            <a:ext cx="304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0" y="-6350"/>
            <a:ext cx="12192000" cy="976313"/>
          </a:xfrm>
          <a:prstGeom prst="rect">
            <a:avLst/>
          </a:prstGeom>
          <a:solidFill>
            <a:srgbClr val="5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ko-KR" sz="3200" b="1">
                <a:solidFill>
                  <a:schemeClr val="bg1"/>
                </a:solidFill>
                <a:cs typeface="Arial" charset="0"/>
              </a:rPr>
              <a:t>НАШИ ПЛАНЫ</a:t>
            </a:r>
          </a:p>
        </p:txBody>
      </p:sp>
      <p:sp>
        <p:nvSpPr>
          <p:cNvPr id="23554" name="Скругленный прямоугольник 3"/>
          <p:cNvSpPr>
            <a:spLocks noChangeArrowheads="1"/>
          </p:cNvSpPr>
          <p:nvPr/>
        </p:nvSpPr>
        <p:spPr bwMode="auto">
          <a:xfrm>
            <a:off x="457200" y="1676400"/>
            <a:ext cx="3657600" cy="289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Calibri" pitchFamily="34" charset="0"/>
              </a:rPr>
              <a:t>Принять участие «Дневник лучшего волонтера»</a:t>
            </a:r>
          </a:p>
          <a:p>
            <a:pPr algn="ctr"/>
            <a:endParaRPr lang="ru-RU" sz="36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55" name="Скругленный прямоугольник 3"/>
          <p:cNvSpPr>
            <a:spLocks noChangeArrowheads="1"/>
          </p:cNvSpPr>
          <p:nvPr/>
        </p:nvSpPr>
        <p:spPr bwMode="auto">
          <a:xfrm>
            <a:off x="4419600" y="2895600"/>
            <a:ext cx="3581400" cy="2590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Calibri" pitchFamily="34" charset="0"/>
              </a:rPr>
              <a:t>Акция «Привет, волонтеры!»</a:t>
            </a:r>
          </a:p>
          <a:p>
            <a:pPr algn="ctr"/>
            <a:endParaRPr lang="ru-RU" sz="36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56" name="Скругленный прямоугольник 3"/>
          <p:cNvSpPr>
            <a:spLocks noChangeArrowheads="1"/>
          </p:cNvSpPr>
          <p:nvPr/>
        </p:nvSpPr>
        <p:spPr bwMode="auto">
          <a:xfrm>
            <a:off x="8382000" y="3581400"/>
            <a:ext cx="3581400" cy="2590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Calibri" pitchFamily="34" charset="0"/>
              </a:rPr>
              <a:t>«Районный слет волонтеров»</a:t>
            </a:r>
          </a:p>
          <a:p>
            <a:pPr algn="ctr"/>
            <a:endParaRPr lang="ru-RU" sz="3600" b="1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кругленный прямоугольник 3"/>
          <p:cNvSpPr>
            <a:spLocks noChangeArrowheads="1"/>
          </p:cNvSpPr>
          <p:nvPr/>
        </p:nvSpPr>
        <p:spPr bwMode="auto">
          <a:xfrm>
            <a:off x="533400" y="609600"/>
            <a:ext cx="3962400" cy="3733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Вступайте в группу!</a:t>
            </a:r>
          </a:p>
          <a:p>
            <a:pPr algn="ctr"/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Участвуйте </a:t>
            </a:r>
          </a:p>
          <a:p>
            <a:pPr algn="ctr"/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в конкурсе!</a:t>
            </a:r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ru-RU" sz="2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4578" name="Picture 4" descr="M6LUnU3H50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8288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181600" y="533400"/>
            <a:ext cx="58674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/>
            </a:r>
            <a:br>
              <a:rPr lang="ru-RU" b="1"/>
            </a:br>
            <a:endParaRPr lang="ru-RU"/>
          </a:p>
          <a:p>
            <a:r>
              <a:rPr lang="ru-RU" sz="3200" b="1">
                <a:solidFill>
                  <a:schemeClr val="bg1"/>
                </a:solidFill>
              </a:rPr>
              <a:t>https://vk.com/sovetskzentr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58738" y="0"/>
            <a:ext cx="12250738" cy="68913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/>
          </p:cNvSpPr>
          <p:nvPr>
            <p:ph type="title" idx="4294967295"/>
          </p:nvPr>
        </p:nvSpPr>
        <p:spPr>
          <a:xfrm>
            <a:off x="3276600" y="0"/>
            <a:ext cx="8642350" cy="2438400"/>
          </a:xfrm>
        </p:spPr>
        <p:txBody>
          <a:bodyPr/>
          <a:lstStyle/>
          <a:p>
            <a:r>
              <a:rPr lang="ru-RU" sz="4000" smtClean="0">
                <a:solidFill>
                  <a:schemeClr val="bg1"/>
                </a:solidFill>
              </a:rPr>
              <a:t>ГДЕ НАС НАЙТИ?</a:t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4000" smtClean="0">
                <a:solidFill>
                  <a:schemeClr val="bg1"/>
                </a:solidFill>
              </a:rPr>
              <a:t/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4000" smtClean="0">
                <a:solidFill>
                  <a:schemeClr val="bg1"/>
                </a:solidFill>
              </a:rPr>
              <a:t>ул. Ленина, д.50</a:t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4000" smtClean="0">
                <a:solidFill>
                  <a:schemeClr val="bg1"/>
                </a:solidFill>
              </a:rPr>
              <a:t>Центральная районная библиотека</a:t>
            </a:r>
          </a:p>
        </p:txBody>
      </p:sp>
      <p:pic>
        <p:nvPicPr>
          <p:cNvPr id="10242" name="Picture 4" descr="школа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X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624138"/>
            <a:ext cx="5334000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0" y="-6350"/>
            <a:ext cx="12192000" cy="976313"/>
          </a:xfrm>
          <a:prstGeom prst="rect">
            <a:avLst/>
          </a:prstGeom>
          <a:solidFill>
            <a:srgbClr val="5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ko-KR" sz="3200" b="1">
                <a:solidFill>
                  <a:schemeClr val="bg1"/>
                </a:solidFill>
                <a:latin typeface="Arial" charset="0"/>
                <a:cs typeface="Arial" charset="0"/>
              </a:rPr>
              <a:t>ЦЕЛЬ И ФУНКЦИИ ДЕЯТЕЛЬНОСТИ </a:t>
            </a:r>
          </a:p>
          <a:p>
            <a:pPr algn="ctr">
              <a:defRPr/>
            </a:pPr>
            <a:r>
              <a:rPr lang="ru-RU" altLang="ko-KR" sz="3200" b="1">
                <a:solidFill>
                  <a:schemeClr val="bg1"/>
                </a:solidFill>
                <a:latin typeface="Arial" charset="0"/>
                <a:cs typeface="Arial" charset="0"/>
              </a:rPr>
              <a:t>МУНИЦИПАЛЬНОГО ВОЛОНТЕРСКОГО ЦЕНТРА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4440347" y="1353127"/>
          <a:ext cx="7164765" cy="479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33400" y="1981200"/>
            <a:ext cx="34290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FFFFFF"/>
                </a:solidFill>
                <a:cs typeface="Arial" charset="0"/>
              </a:rPr>
              <a:t>Цель –</a:t>
            </a:r>
          </a:p>
          <a:p>
            <a:pPr algn="ctr">
              <a:defRPr/>
            </a:pPr>
            <a:r>
              <a:rPr lang="ru-RU" sz="2800">
                <a:solidFill>
                  <a:srgbClr val="FFFFFF"/>
                </a:solidFill>
                <a:cs typeface="Arial" charset="0"/>
              </a:rPr>
              <a:t>развитие, поддержка, продвижение добровольчества на территории Советского района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0" y="-6350"/>
            <a:ext cx="12192000" cy="976313"/>
          </a:xfrm>
          <a:prstGeom prst="rect">
            <a:avLst/>
          </a:prstGeom>
          <a:solidFill>
            <a:srgbClr val="5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ko-KR" sz="3200" b="1">
                <a:solidFill>
                  <a:schemeClr val="bg1"/>
                </a:solidFill>
                <a:latin typeface="Arial" charset="0"/>
                <a:cs typeface="Arial" charset="0"/>
              </a:rPr>
              <a:t>ЦЕЛЬ И ФУНКЦИИ ДЕЯТЕЛЬНОСТИ </a:t>
            </a:r>
          </a:p>
          <a:p>
            <a:pPr algn="ctr">
              <a:defRPr/>
            </a:pPr>
            <a:r>
              <a:rPr lang="ru-RU" altLang="ko-KR" sz="3200" b="1">
                <a:solidFill>
                  <a:schemeClr val="bg1"/>
                </a:solidFill>
                <a:latin typeface="Arial" charset="0"/>
                <a:cs typeface="Arial" charset="0"/>
              </a:rPr>
              <a:t>МУНИЦИПАЛЬНОГО ВОЛОНТЕРСКОГО ЦЕНТРА</a:t>
            </a:r>
          </a:p>
        </p:txBody>
      </p:sp>
      <p:sp>
        <p:nvSpPr>
          <p:cNvPr id="12290" name="Скругленный прямоугольник 3"/>
          <p:cNvSpPr>
            <a:spLocks noChangeArrowheads="1"/>
          </p:cNvSpPr>
          <p:nvPr/>
        </p:nvSpPr>
        <p:spPr bwMode="auto">
          <a:xfrm>
            <a:off x="762000" y="1295400"/>
            <a:ext cx="3962400" cy="3733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Консультирование волонтеров и общественных объединений</a:t>
            </a:r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ru-RU" sz="2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2291" name="Picture 6" descr="IyP4u58Kgv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066800"/>
            <a:ext cx="52149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066800" y="5303838"/>
            <a:ext cx="4343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/>
            </a:r>
            <a:br>
              <a:rPr lang="ru-RU" b="1"/>
            </a:br>
            <a:endParaRPr lang="ru-RU"/>
          </a:p>
          <a:p>
            <a:r>
              <a:rPr lang="ru-RU" sz="3200" b="1">
                <a:hlinkClick r:id="rId3"/>
              </a:rPr>
              <a:t>https://dobro.ru</a:t>
            </a:r>
            <a:r>
              <a:rPr lang="ru-RU" sz="2400" b="1">
                <a:hlinkClick r:id="rId3"/>
              </a:rPr>
              <a:t>/</a:t>
            </a:r>
            <a:endParaRPr lang="ru-RU" sz="2400" b="1"/>
          </a:p>
          <a:p>
            <a:pPr>
              <a:spcBef>
                <a:spcPct val="50000"/>
              </a:spcBef>
            </a:pPr>
            <a:endParaRPr lang="ru-RU"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0" y="-6350"/>
            <a:ext cx="12192000" cy="976313"/>
          </a:xfrm>
          <a:prstGeom prst="rect">
            <a:avLst/>
          </a:prstGeom>
          <a:solidFill>
            <a:srgbClr val="5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ko-KR" sz="3200" b="1">
                <a:solidFill>
                  <a:schemeClr val="bg1"/>
                </a:solidFill>
                <a:latin typeface="Arial" charset="0"/>
                <a:cs typeface="Arial" charset="0"/>
              </a:rPr>
              <a:t>ЦЕЛЬ И ФУНКЦИИ ДЕЯТЕЛЬНОСТИ </a:t>
            </a:r>
          </a:p>
          <a:p>
            <a:pPr algn="ctr">
              <a:defRPr/>
            </a:pPr>
            <a:r>
              <a:rPr lang="ru-RU" altLang="ko-KR" sz="3200" b="1">
                <a:solidFill>
                  <a:schemeClr val="bg1"/>
                </a:solidFill>
                <a:latin typeface="Arial" charset="0"/>
                <a:cs typeface="Arial" charset="0"/>
              </a:rPr>
              <a:t>МУНИЦИПАЛЬНОГО ВОЛОНТЕРСКОГО ЦЕНТРА</a:t>
            </a:r>
          </a:p>
        </p:txBody>
      </p:sp>
      <p:sp>
        <p:nvSpPr>
          <p:cNvPr id="13314" name="Скругленный прямоугольник 3"/>
          <p:cNvSpPr>
            <a:spLocks noChangeArrowheads="1"/>
          </p:cNvSpPr>
          <p:nvPr/>
        </p:nvSpPr>
        <p:spPr bwMode="auto">
          <a:xfrm>
            <a:off x="533400" y="1981200"/>
            <a:ext cx="3962400" cy="3733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Информационная поддержка</a:t>
            </a:r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ru-RU" sz="2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315" name="Picture 7" descr="M6LUnU3H50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6670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5181600" y="1219200"/>
            <a:ext cx="58674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/>
            </a:r>
            <a:br>
              <a:rPr lang="ru-RU" b="1"/>
            </a:br>
            <a:endParaRPr lang="ru-RU"/>
          </a:p>
          <a:p>
            <a:r>
              <a:rPr lang="ru-RU" sz="3200" b="1">
                <a:solidFill>
                  <a:schemeClr val="bg1"/>
                </a:solidFill>
              </a:rPr>
              <a:t>https://vk.com/sovetskzentr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0" y="-6350"/>
            <a:ext cx="12192000" cy="976313"/>
          </a:xfrm>
          <a:prstGeom prst="rect">
            <a:avLst/>
          </a:prstGeom>
          <a:solidFill>
            <a:srgbClr val="5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ko-KR" sz="3200" b="1">
                <a:solidFill>
                  <a:schemeClr val="bg1"/>
                </a:solidFill>
                <a:latin typeface="Arial" charset="0"/>
                <a:cs typeface="Arial" charset="0"/>
              </a:rPr>
              <a:t>ЦЕЛЬ И ФУНКЦИИ ДЕЯТЕЛЬНОСТИ </a:t>
            </a:r>
          </a:p>
          <a:p>
            <a:pPr algn="ctr">
              <a:defRPr/>
            </a:pPr>
            <a:r>
              <a:rPr lang="ru-RU" altLang="ko-KR" sz="3200" b="1">
                <a:solidFill>
                  <a:schemeClr val="bg1"/>
                </a:solidFill>
                <a:latin typeface="Arial" charset="0"/>
                <a:cs typeface="Arial" charset="0"/>
              </a:rPr>
              <a:t>МУНИЦИПАЛЬНОГО ВОЛОНТЕРСКОГО ЦЕНТРА</a:t>
            </a:r>
          </a:p>
        </p:txBody>
      </p:sp>
      <p:pic>
        <p:nvPicPr>
          <p:cNvPr id="14338" name="Picture 6" descr="ftpV4me_VmE"/>
          <p:cNvPicPr>
            <a:picLocks noChangeAspect="1" noChangeArrowheads="1"/>
          </p:cNvPicPr>
          <p:nvPr/>
        </p:nvPicPr>
        <p:blipFill>
          <a:blip r:embed="rId2"/>
          <a:srcRect b="14473"/>
          <a:stretch>
            <a:fillRect/>
          </a:stretch>
        </p:blipFill>
        <p:spPr bwMode="auto">
          <a:xfrm>
            <a:off x="7696200" y="1066800"/>
            <a:ext cx="42005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 descr="axuUhQ6h5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40322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M6LUnU3H50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5908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0" y="-6350"/>
            <a:ext cx="12192000" cy="976313"/>
          </a:xfrm>
          <a:prstGeom prst="rect">
            <a:avLst/>
          </a:prstGeom>
          <a:solidFill>
            <a:srgbClr val="5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ko-KR" sz="3200" b="1">
                <a:solidFill>
                  <a:schemeClr val="bg1"/>
                </a:solidFill>
                <a:latin typeface="Arial" charset="0"/>
                <a:cs typeface="Arial" charset="0"/>
              </a:rPr>
              <a:t>ЦЕЛЬ И ФУНКЦИИ ДЕЯТЕЛЬНОСТИ </a:t>
            </a:r>
          </a:p>
          <a:p>
            <a:pPr algn="ctr">
              <a:defRPr/>
            </a:pPr>
            <a:r>
              <a:rPr lang="ru-RU" altLang="ko-KR" sz="3200" b="1">
                <a:solidFill>
                  <a:schemeClr val="bg1"/>
                </a:solidFill>
                <a:latin typeface="Arial" charset="0"/>
                <a:cs typeface="Arial" charset="0"/>
              </a:rPr>
              <a:t>МУНИЦИПАЛЬНОГО ВОЛОНТЕРСКОГО ЦЕНТРА</a:t>
            </a:r>
          </a:p>
        </p:txBody>
      </p:sp>
      <p:sp>
        <p:nvSpPr>
          <p:cNvPr id="15362" name="Скругленный прямоугольник 3"/>
          <p:cNvSpPr>
            <a:spLocks noChangeArrowheads="1"/>
          </p:cNvSpPr>
          <p:nvPr/>
        </p:nvSpPr>
        <p:spPr bwMode="auto">
          <a:xfrm>
            <a:off x="533400" y="1981200"/>
            <a:ext cx="3962400" cy="3733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rgbClr val="FFFFFF"/>
                </a:solidFill>
                <a:latin typeface="Calibri" pitchFamily="34" charset="0"/>
              </a:rPr>
              <a:t>Адресная</a:t>
            </a:r>
          </a:p>
          <a:p>
            <a:pPr algn="ctr"/>
            <a:r>
              <a:rPr lang="ru-RU" sz="4400" b="1">
                <a:solidFill>
                  <a:srgbClr val="FFFFFF"/>
                </a:solidFill>
                <a:latin typeface="Calibri" pitchFamily="34" charset="0"/>
              </a:rPr>
              <a:t> помощь </a:t>
            </a:r>
            <a:endParaRPr lang="ru-RU" sz="4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5363" name="Picture 7" descr="BhWmU_ALCZ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75260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0" y="-6350"/>
            <a:ext cx="12192000" cy="976313"/>
          </a:xfrm>
          <a:prstGeom prst="rect">
            <a:avLst/>
          </a:prstGeom>
          <a:solidFill>
            <a:srgbClr val="5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ko-KR" sz="3200" b="1">
                <a:solidFill>
                  <a:schemeClr val="bg1"/>
                </a:solidFill>
                <a:latin typeface="Arial" charset="0"/>
                <a:cs typeface="Arial" charset="0"/>
              </a:rPr>
              <a:t>Волонтерские объединения Советского района</a:t>
            </a:r>
          </a:p>
        </p:txBody>
      </p:sp>
      <p:sp>
        <p:nvSpPr>
          <p:cNvPr id="16386" name="Скругленный прямоугольник 3"/>
          <p:cNvSpPr>
            <a:spLocks noChangeArrowheads="1"/>
          </p:cNvSpPr>
          <p:nvPr/>
        </p:nvSpPr>
        <p:spPr bwMode="auto">
          <a:xfrm>
            <a:off x="0" y="1295400"/>
            <a:ext cx="4419600" cy="3733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rgbClr val="FFFFFF"/>
                </a:solidFill>
                <a:latin typeface="Calibri" pitchFamily="34" charset="0"/>
              </a:rPr>
              <a:t>«Мы рядом»</a:t>
            </a:r>
          </a:p>
          <a:p>
            <a:pPr algn="ctr"/>
            <a:endParaRPr lang="ru-RU" sz="3600" b="1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ru-RU" sz="3600" b="1">
                <a:solidFill>
                  <a:srgbClr val="FFFFFF"/>
                </a:solidFill>
                <a:latin typeface="Calibri" pitchFamily="34" charset="0"/>
              </a:rPr>
              <a:t>школа № 1</a:t>
            </a:r>
            <a:r>
              <a:rPr lang="ru-RU" sz="4400" b="1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ru-RU" sz="4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6387" name="Picture 7" descr="Icnu6YF8epk"/>
          <p:cNvPicPr>
            <a:picLocks noChangeAspect="1" noChangeArrowheads="1"/>
          </p:cNvPicPr>
          <p:nvPr/>
        </p:nvPicPr>
        <p:blipFill>
          <a:blip r:embed="rId2"/>
          <a:srcRect t="34814" b="15556"/>
          <a:stretch>
            <a:fillRect/>
          </a:stretch>
        </p:blipFill>
        <p:spPr bwMode="auto">
          <a:xfrm>
            <a:off x="4495800" y="1066800"/>
            <a:ext cx="39639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gVf_47wyCJ0"/>
          <p:cNvPicPr>
            <a:picLocks noChangeAspect="1" noChangeArrowheads="1"/>
          </p:cNvPicPr>
          <p:nvPr/>
        </p:nvPicPr>
        <p:blipFill>
          <a:blip r:embed="rId3"/>
          <a:srcRect t="22223" b="18518"/>
          <a:stretch>
            <a:fillRect/>
          </a:stretch>
        </p:blipFill>
        <p:spPr bwMode="auto">
          <a:xfrm>
            <a:off x="7981950" y="1447800"/>
            <a:ext cx="42100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0" y="-6350"/>
            <a:ext cx="12192000" cy="976313"/>
          </a:xfrm>
          <a:prstGeom prst="rect">
            <a:avLst/>
          </a:prstGeom>
          <a:solidFill>
            <a:srgbClr val="5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ko-KR" sz="3200" b="1">
                <a:solidFill>
                  <a:schemeClr val="bg1"/>
                </a:solidFill>
                <a:latin typeface="Arial" charset="0"/>
                <a:cs typeface="Arial" charset="0"/>
              </a:rPr>
              <a:t>Волонтерские объединения Советского района</a:t>
            </a:r>
          </a:p>
        </p:txBody>
      </p:sp>
      <p:sp>
        <p:nvSpPr>
          <p:cNvPr id="17410" name="Скругленный прямоугольник 3"/>
          <p:cNvSpPr>
            <a:spLocks noChangeArrowheads="1"/>
          </p:cNvSpPr>
          <p:nvPr/>
        </p:nvSpPr>
        <p:spPr bwMode="auto">
          <a:xfrm>
            <a:off x="228600" y="1600200"/>
            <a:ext cx="4419600" cy="3733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rgbClr val="FFFFFF"/>
                </a:solidFill>
                <a:latin typeface="Calibri" pitchFamily="34" charset="0"/>
              </a:rPr>
              <a:t>«Дорогою добра»</a:t>
            </a:r>
          </a:p>
          <a:p>
            <a:pPr algn="ctr"/>
            <a:endParaRPr lang="ru-RU" sz="3600" b="1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ru-RU" sz="3600" b="1">
                <a:solidFill>
                  <a:srgbClr val="FFFFFF"/>
                </a:solidFill>
                <a:latin typeface="Calibri" pitchFamily="34" charset="0"/>
              </a:rPr>
              <a:t>школа-интернат</a:t>
            </a:r>
            <a:r>
              <a:rPr lang="ru-RU" sz="4400" b="1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ru-RU" sz="4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412" name="Picture 4" descr="XRSVDzgCBq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66800"/>
            <a:ext cx="6400800" cy="5411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192</Words>
  <Application>Microsoft Office PowerPoint</Application>
  <PresentationFormat>Широкоэкранный</PresentationFormat>
  <Paragraphs>63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Calibri</vt:lpstr>
      <vt:lpstr>Lucida Sans</vt:lpstr>
      <vt:lpstr>Office Theme</vt:lpstr>
      <vt:lpstr>                         </vt:lpstr>
      <vt:lpstr>ГДЕ НАС НАЙТИ?  ул. Ленина, д.50 Центральная районная библиотека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DIRECTOR</cp:lastModifiedBy>
  <cp:revision>86</cp:revision>
  <dcterms:created xsi:type="dcterms:W3CDTF">2021-11-08T12:33:01Z</dcterms:created>
  <dcterms:modified xsi:type="dcterms:W3CDTF">2023-05-15T07:03:33Z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2021-07-03T00:00:00Z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2021-11-08T00:00:00Z</vt:filetime>
  </property>
</Properties>
</file>