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9"/>
  </p:notesMasterIdLst>
  <p:sldIdLst>
    <p:sldId id="288" r:id="rId2"/>
    <p:sldId id="318" r:id="rId3"/>
    <p:sldId id="320" r:id="rId4"/>
    <p:sldId id="258" r:id="rId5"/>
    <p:sldId id="321" r:id="rId6"/>
    <p:sldId id="322" r:id="rId7"/>
    <p:sldId id="319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95D"/>
    <a:srgbClr val="4B6987"/>
    <a:srgbClr val="3C4A5E"/>
    <a:srgbClr val="566850"/>
    <a:srgbClr val="516246"/>
    <a:srgbClr val="3D5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DAC73-30AF-470B-996F-4A86F4646A6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72F8D-D82C-4505-99B9-AA647290D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5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65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4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4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2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6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44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23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86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85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6A5A-1386-4B99-9D85-2E569573F50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DA771-3F00-4F31-B4FC-9DB076B4D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27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EB5F189-3D67-4569-9DFF-D389BBEF2169}"/>
              </a:ext>
            </a:extLst>
          </p:cNvPr>
          <p:cNvSpPr txBox="1">
            <a:spLocks/>
          </p:cNvSpPr>
          <p:nvPr/>
        </p:nvSpPr>
        <p:spPr>
          <a:xfrm>
            <a:off x="1075663" y="5553621"/>
            <a:ext cx="9650249" cy="600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rgbClr val="2F3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 2022</a:t>
            </a:r>
            <a:endParaRPr lang="ru-RU" sz="2000" dirty="0">
              <a:solidFill>
                <a:srgbClr val="2F3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1DDEB55-3361-4206-BC19-F8875CD2C9D9}"/>
              </a:ext>
            </a:extLst>
          </p:cNvPr>
          <p:cNvSpPr txBox="1">
            <a:spLocks/>
          </p:cNvSpPr>
          <p:nvPr/>
        </p:nvSpPr>
        <p:spPr>
          <a:xfrm>
            <a:off x="349336" y="2477811"/>
            <a:ext cx="7709517" cy="656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229133"/>
              </a:solidFill>
              <a:latin typeface="Espuma Pro" panose="020E00030505000200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662" y="1954109"/>
            <a:ext cx="10761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риродоохранная акция по сохранению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старовозрастных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ослабленных деревьев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6" y="337807"/>
            <a:ext cx="1528588" cy="6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282BB-B070-47B4-8017-2EF95537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51" y="1"/>
            <a:ext cx="7965440" cy="993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Природоохранная акция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528588" cy="6338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000" y="1244906"/>
            <a:ext cx="70664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Санитарно-оздоровительные мероприятия по обработке трещин-морозобоин, </a:t>
            </a:r>
            <a:r>
              <a:rPr lang="ru-RU" dirty="0" err="1"/>
              <a:t>сухобочин</a:t>
            </a:r>
            <a:r>
              <a:rPr lang="ru-RU" dirty="0"/>
              <a:t> и других повреждений проводятся с целью сохранения древесной растительности, составляющих основу ландшафта природных территорий города Москвы, в том числе старовозрастных и уникальных деревьев.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119" y="1244906"/>
            <a:ext cx="4097635" cy="4069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6595" y="5395570"/>
            <a:ext cx="5605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Важный аспект проекта </a:t>
            </a:r>
            <a:r>
              <a:rPr lang="ru-RU" dirty="0" smtClean="0"/>
              <a:t>– эколого-просветительский</a:t>
            </a:r>
            <a:r>
              <a:rPr lang="ru-RU" dirty="0"/>
              <a:t>, т.е. привлечение внимания широкой общественности к проблемам сохранения зелёных насаждений на природных территориях города Москвы.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2973284"/>
            <a:ext cx="5436045" cy="36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282BB-B070-47B4-8017-2EF95537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51" y="1"/>
            <a:ext cx="7965440" cy="993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Механика природоохранной акции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528588" cy="6338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999" y="1244906"/>
            <a:ext cx="1147777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Выявление поврежденных деревьев;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Оценка </a:t>
            </a:r>
            <a:r>
              <a:rPr lang="ru-RU" sz="2200" dirty="0"/>
              <a:t>целесообразности лечения отдельных </a:t>
            </a:r>
            <a:r>
              <a:rPr lang="ru-RU" sz="2200" dirty="0" smtClean="0"/>
              <a:t>ран;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Очистка и подготовка повреждённого </a:t>
            </a:r>
            <a:r>
              <a:rPr lang="ru-RU" sz="2200" dirty="0"/>
              <a:t>участка </a:t>
            </a:r>
            <a:r>
              <a:rPr lang="ru-RU" sz="2200" dirty="0" smtClean="0"/>
              <a:t>ствола дерева от </a:t>
            </a:r>
            <a:r>
              <a:rPr lang="ru-RU" sz="2200" dirty="0"/>
              <a:t>остатков коры, </a:t>
            </a:r>
            <a:endParaRPr lang="ru-RU" sz="2200" dirty="0" smtClean="0"/>
          </a:p>
          <a:p>
            <a:pPr algn="just"/>
            <a:r>
              <a:rPr lang="ru-RU" sz="2200" dirty="0"/>
              <a:t> </a:t>
            </a:r>
            <a:r>
              <a:rPr lang="ru-RU" sz="2200" dirty="0" smtClean="0"/>
              <a:t>    лишайника</a:t>
            </a:r>
            <a:r>
              <a:rPr lang="ru-RU" sz="2200" dirty="0"/>
              <a:t>, мха;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Нанесение </a:t>
            </a:r>
            <a:r>
              <a:rPr lang="ru-RU" sz="2200" dirty="0"/>
              <a:t>дезинфицирующего раствора с одновременным удалением остатков </a:t>
            </a:r>
            <a:r>
              <a:rPr lang="ru-RU" sz="2200" dirty="0" smtClean="0"/>
              <a:t>пыли;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Нанесение </a:t>
            </a:r>
            <a:r>
              <a:rPr lang="ru-RU" sz="2200" dirty="0"/>
              <a:t>1-2 слоёв </a:t>
            </a:r>
            <a:r>
              <a:rPr lang="ru-RU" sz="2200" dirty="0" err="1"/>
              <a:t>водооталкивающей</a:t>
            </a:r>
            <a:r>
              <a:rPr lang="ru-RU" sz="2200" dirty="0"/>
              <a:t> грунтовки;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Нанесение рисунка </a:t>
            </a:r>
            <a:r>
              <a:rPr lang="ru-RU" sz="2200" dirty="0"/>
              <a:t>акриловыми красками;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/>
              <a:t>Нанесение закрепляющего состава.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855" y="4523135"/>
            <a:ext cx="2863118" cy="190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802" y="4523135"/>
            <a:ext cx="2863119" cy="190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-1" b="1066"/>
          <a:stretch/>
        </p:blipFill>
        <p:spPr>
          <a:xfrm>
            <a:off x="359999" y="4523135"/>
            <a:ext cx="1446415" cy="190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4234" t="639" r="466" b="31739"/>
          <a:stretch/>
        </p:blipFill>
        <p:spPr>
          <a:xfrm>
            <a:off x="2623348" y="4523135"/>
            <a:ext cx="1793520" cy="190800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1862051" y="5295522"/>
            <a:ext cx="698269" cy="3820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8156253" y="5286099"/>
            <a:ext cx="698269" cy="3820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476200" y="5295521"/>
            <a:ext cx="698269" cy="3820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282BB-B070-47B4-8017-2EF95537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51" y="1"/>
            <a:ext cx="7965440" cy="993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Природоохранная акция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528588" cy="633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826" y="1353853"/>
            <a:ext cx="2545433" cy="33929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90" y="1353852"/>
            <a:ext cx="2714324" cy="3392905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368537" y="1353853"/>
            <a:ext cx="5145950" cy="38807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рисунки на деревьях помогают продлить жизнь ослабленному повреждённому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дереву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сохранение и восстановление ослабленных (поврежденных) деревьев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благоустройство окружающей среды с помощью творчества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ru-RU" sz="24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п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ривлечение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общественности к природоохранной деятельности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2677" y="5234626"/>
            <a:ext cx="7764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создано более </a:t>
            </a:r>
            <a:r>
              <a:rPr lang="ru-RU" sz="4000" dirty="0"/>
              <a:t>200</a:t>
            </a:r>
            <a:r>
              <a:rPr lang="ru-RU" dirty="0"/>
              <a:t> картин на природных территориях города </a:t>
            </a:r>
            <a:r>
              <a:rPr lang="ru-RU" dirty="0" smtClean="0"/>
              <a:t>Москвы</a:t>
            </a:r>
          </a:p>
          <a:p>
            <a:pPr algn="ctr"/>
            <a:r>
              <a:rPr lang="ru-RU" dirty="0" smtClean="0"/>
              <a:t>вовлечено в акцию около </a:t>
            </a:r>
            <a:r>
              <a:rPr lang="ru-RU" sz="4000" dirty="0" smtClean="0"/>
              <a:t>100</a:t>
            </a:r>
            <a:r>
              <a:rPr lang="ru-RU" dirty="0" smtClean="0"/>
              <a:t> художников-волонтёров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2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528588" cy="633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740" y="2175855"/>
            <a:ext cx="2556014" cy="3678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158" y="2175003"/>
            <a:ext cx="2458617" cy="367901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69282BB-B070-47B4-8017-2EF95537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51" y="1"/>
            <a:ext cx="7965440" cy="993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Природоохранный компонент акции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08740" y="6178535"/>
            <a:ext cx="7529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2017 г.                                                                                      2020 </a:t>
            </a:r>
            <a:r>
              <a:rPr lang="ru-RU" dirty="0"/>
              <a:t>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127" y="3613755"/>
            <a:ext cx="1891658" cy="8002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7511" y="2175003"/>
            <a:ext cx="39367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 </a:t>
            </a:r>
            <a:r>
              <a:rPr lang="ru-RU" sz="2800" dirty="0"/>
              <a:t>результате проводимых мероприятий -  трещины и раны на деревьях затягиваются, а в некоторых случаях полностью зарастают</a:t>
            </a:r>
          </a:p>
        </p:txBody>
      </p:sp>
    </p:spTree>
    <p:extLst>
      <p:ext uri="{BB962C8B-B14F-4D97-AF65-F5344CB8AC3E}">
        <p14:creationId xmlns:p14="http://schemas.microsoft.com/office/powerpoint/2010/main" val="34649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528588" cy="633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31" y="1456467"/>
            <a:ext cx="2533905" cy="4509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750" y="1456467"/>
            <a:ext cx="4328690" cy="450905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69282BB-B070-47B4-8017-2EF95537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51" y="1"/>
            <a:ext cx="7965440" cy="993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Природоохранный компонент акции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468" y="2929084"/>
            <a:ext cx="2371550" cy="9998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61831" y="6177079"/>
            <a:ext cx="886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2017 г.                                                                                                                      2020 </a:t>
            </a:r>
            <a:r>
              <a:rPr lang="ru-RU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5836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282BB-B070-47B4-8017-2EF95537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51" y="1"/>
            <a:ext cx="7965440" cy="993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Дети-участники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природоохранной акции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ПаркАрт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528588" cy="633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614" y="993855"/>
            <a:ext cx="3747699" cy="24974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3497" y="1244906"/>
            <a:ext cx="59493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Получение и развитие знаний об окружающем мире</a:t>
            </a:r>
          </a:p>
          <a:p>
            <a:endParaRPr lang="ru-RU" sz="2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Развитие умений в области сохранения природного наследия</a:t>
            </a:r>
          </a:p>
          <a:p>
            <a:endParaRPr lang="ru-RU" sz="2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Развитие и закрепление навыков в обращения с различными инструментами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Участие в общественно-полезной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Воспитание чувства ответственности и патриотизма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030" y="3742396"/>
            <a:ext cx="375546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2791</TotalTime>
  <Words>260</Words>
  <Application>Microsoft Office PowerPoint</Application>
  <PresentationFormat>Широкоэкранный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Espuma Pro</vt:lpstr>
      <vt:lpstr>Trebuchet MS</vt:lpstr>
      <vt:lpstr>Wingdings</vt:lpstr>
      <vt:lpstr>Wingdings 3</vt:lpstr>
      <vt:lpstr>Тема Office</vt:lpstr>
      <vt:lpstr>Презентация PowerPoint</vt:lpstr>
      <vt:lpstr>Природоохранная акция «ПаркАрт»</vt:lpstr>
      <vt:lpstr>Механика природоохранной акции «ПаркАрт»</vt:lpstr>
      <vt:lpstr>Природоохранная акция «ПаркАрт»</vt:lpstr>
      <vt:lpstr>Природоохранный компонент акции «ПаркАрт»</vt:lpstr>
      <vt:lpstr>Природоохранный компонент акции «ПаркАрт»</vt:lpstr>
      <vt:lpstr>Дети-участники природоохранной акции «ПаркАрт»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туризм в России: текущее состояние  и перспективы развития</dc:title>
  <dc:creator>Udalaya Viktoriya</dc:creator>
  <cp:lastModifiedBy>User-103</cp:lastModifiedBy>
  <cp:revision>184</cp:revision>
  <cp:lastPrinted>2020-12-08T06:07:16Z</cp:lastPrinted>
  <dcterms:created xsi:type="dcterms:W3CDTF">2020-12-07T11:04:27Z</dcterms:created>
  <dcterms:modified xsi:type="dcterms:W3CDTF">2022-06-10T05:38:35Z</dcterms:modified>
</cp:coreProperties>
</file>