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D127-9FAE-44AA-9AA4-B61BE697D4D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94B0-567C-4EEC-B0C0-C648B7E10E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10600" cy="22860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Слет волонтеров города</a:t>
            </a:r>
            <a:br>
              <a:rPr lang="ru-RU" sz="4800" dirty="0"/>
            </a:br>
            <a:r>
              <a:rPr lang="ru-RU" sz="4800" dirty="0"/>
              <a:t>«Скопин – город доброй воли»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3048000"/>
            <a:ext cx="3892296" cy="3505200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3" t="5185" b="8466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10400" y="1981200"/>
            <a:ext cx="205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Слет волонтеров – это площадка для обмена опытом, обучения добровольцев города, знакомство с наиболее успешными добровольческими практиками и возможность заявить о себе</a:t>
            </a:r>
          </a:p>
        </p:txBody>
      </p:sp>
      <p:pic>
        <p:nvPicPr>
          <p:cNvPr id="7" name="Рисунок 6" descr="pTOFaAHNp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5638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Колядина Регина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Добровольчество в Скопине это: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43600" cy="4389120"/>
          </a:xfrm>
        </p:spPr>
        <p:txBody>
          <a:bodyPr>
            <a:normAutofit/>
          </a:bodyPr>
          <a:lstStyle/>
          <a:p>
            <a:r>
              <a:rPr lang="ru-RU" sz="2000" dirty="0"/>
              <a:t>800 волонтеров, зарегистрированных на всероссийской площадке «</a:t>
            </a:r>
            <a:r>
              <a:rPr lang="ru-RU" sz="2000" dirty="0" err="1"/>
              <a:t>Добро.РФ</a:t>
            </a:r>
            <a:r>
              <a:rPr lang="ru-RU" sz="2000" dirty="0"/>
              <a:t>»;</a:t>
            </a:r>
          </a:p>
          <a:p>
            <a:r>
              <a:rPr lang="ru-RU" sz="2000" dirty="0"/>
              <a:t>25 отрядов, созданных на базе образовательных организаций, учреждений социальной защиты, культуры и спорта;</a:t>
            </a:r>
          </a:p>
          <a:p>
            <a:r>
              <a:rPr lang="ru-RU" sz="2000" dirty="0"/>
              <a:t>Центр поддержки добровольчества, активно действующий, оказывающий помощь населению города, в 2019 году ставший победителем по итогу конкурсного отбора среди центров поддержки добровольчества муниципальных образований Рязанской области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dkd5TTqN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038600"/>
            <a:ext cx="1883271" cy="251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cAlVHQKn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1905000"/>
            <a:ext cx="188595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Добровольчество в Скопине это: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ru-RU" sz="2000" dirty="0"/>
              <a:t>Победители регионального конкурса </a:t>
            </a:r>
            <a:r>
              <a:rPr lang="ru-RU" sz="2000" dirty="0">
                <a:solidFill>
                  <a:srgbClr val="FF0000"/>
                </a:solidFill>
              </a:rPr>
              <a:t>«Марафон добрых дел»</a:t>
            </a:r>
            <a:r>
              <a:rPr lang="ru-RU" sz="2000" dirty="0"/>
              <a:t> - 2017 -8 человек,  2018 – 6 человек;</a:t>
            </a:r>
          </a:p>
          <a:p>
            <a:pPr>
              <a:buNone/>
            </a:pPr>
            <a:r>
              <a:rPr lang="ru-RU" sz="2000" dirty="0"/>
              <a:t>2019 – 4 человека;</a:t>
            </a:r>
          </a:p>
          <a:p>
            <a:r>
              <a:rPr lang="ru-RU" sz="2000" dirty="0"/>
              <a:t>Финалисты Всероссийского конкурса </a:t>
            </a:r>
          </a:p>
          <a:p>
            <a:pPr>
              <a:buNone/>
            </a:pPr>
            <a:r>
              <a:rPr lang="ru-RU" sz="2000" dirty="0">
                <a:solidFill>
                  <a:srgbClr val="FF0000"/>
                </a:solidFill>
              </a:rPr>
              <a:t>«Доброволец России»</a:t>
            </a:r>
            <a:r>
              <a:rPr lang="ru-RU" sz="2000" dirty="0"/>
              <a:t> – 2017-2 человека; </a:t>
            </a:r>
          </a:p>
          <a:p>
            <a:pPr>
              <a:buNone/>
            </a:pPr>
            <a:r>
              <a:rPr lang="ru-RU" sz="2000" dirty="0"/>
              <a:t>2019-1 человек, 6 полуфиналистов Всероссийского </a:t>
            </a:r>
          </a:p>
          <a:p>
            <a:pPr>
              <a:buNone/>
            </a:pPr>
            <a:r>
              <a:rPr lang="ru-RU" sz="2000" dirty="0"/>
              <a:t>конкурса; 2020 год – 1 призер (2 место) и 1 победитель</a:t>
            </a:r>
          </a:p>
          <a:p>
            <a:r>
              <a:rPr lang="ru-RU" sz="2000" dirty="0"/>
              <a:t>Финалист Международной Премии «Мы вместе» – 2 место</a:t>
            </a:r>
          </a:p>
          <a:p>
            <a:endParaRPr lang="ru-RU" sz="2000" dirty="0"/>
          </a:p>
        </p:txBody>
      </p:sp>
      <p:pic>
        <p:nvPicPr>
          <p:cNvPr id="4" name="Рисунок 3" descr="1CfPKV_4Sz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0574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_ug5LPcJ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188994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VVkOqWyz4T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886200"/>
            <a:ext cx="17018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UunygGdc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9624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xxts-xI5Sn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3810000"/>
            <a:ext cx="1829916" cy="27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8F4AA1-D9EF-4151-BEE5-B377B6BD2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9" y="5178086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Добровольчество в Скопине это: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9 лучших добровольцев Рязанской области, получивших Знак «Доброволец Рязанской области» из рук Губернатора РО</a:t>
            </a:r>
          </a:p>
        </p:txBody>
      </p:sp>
      <p:pic>
        <p:nvPicPr>
          <p:cNvPr id="5" name="Рисунок 4" descr="4CHywDo7n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276600"/>
            <a:ext cx="2266950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4MuMf-WL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2672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_7tQhNZfb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148" y="3810000"/>
            <a:ext cx="1998166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CALwPlI1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505200"/>
            <a:ext cx="2111871" cy="281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vvdUKBAGZ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0292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Добровольчество в Скопине: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100 </a:t>
            </a:r>
            <a:r>
              <a:rPr lang="ru-RU" dirty="0"/>
              <a:t>волонтеров «серебряного» возраста – активные наставники молодежи, патриоты и творцы;</a:t>
            </a:r>
          </a:p>
          <a:p>
            <a:r>
              <a:rPr lang="ru-RU" dirty="0">
                <a:solidFill>
                  <a:srgbClr val="FF0000"/>
                </a:solidFill>
              </a:rPr>
              <a:t>100 </a:t>
            </a:r>
            <a:r>
              <a:rPr lang="ru-RU" dirty="0"/>
              <a:t>действующих добрых дел, реализуемых проектов,  направленных на улучшение существующей действительности;</a:t>
            </a:r>
          </a:p>
          <a:p>
            <a:r>
              <a:rPr lang="ru-RU" dirty="0">
                <a:solidFill>
                  <a:srgbClr val="FF0000"/>
                </a:solidFill>
              </a:rPr>
              <a:t>100 000 </a:t>
            </a:r>
            <a:r>
              <a:rPr lang="ru-RU" dirty="0"/>
              <a:t>рублей – ежегодно привлекаемых средств в виде товаров первой необходимости, игрушек, сладких подарков во время реализации акции «Подари праздник детям» и «Добровольцы детям»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Вот такие они – волонтеры города</a:t>
            </a:r>
          </a:p>
        </p:txBody>
      </p:sp>
      <p:pic>
        <p:nvPicPr>
          <p:cNvPr id="4" name="Содержимое 3" descr="4p1Q-72Dpc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dlQSOXtw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371600"/>
            <a:ext cx="2819400" cy="187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WCkIshgg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528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wqeK9NbtQ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410200"/>
            <a:ext cx="21336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griLcp1g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023468"/>
            <a:ext cx="1219200" cy="183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teIUpbjx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410200"/>
            <a:ext cx="16764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kpbUek9onM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3429000"/>
            <a:ext cx="18669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nYbCkm63pQ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43800" y="4648200"/>
            <a:ext cx="1371600" cy="205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hicm1-AfJk.jpg"/>
          <p:cNvPicPr>
            <a:picLocks noChangeAspect="1"/>
          </p:cNvPicPr>
          <p:nvPr/>
        </p:nvPicPr>
        <p:blipFill>
          <a:blip r:embed="rId10" cstate="print"/>
          <a:srcRect l="8392" t="18881" r="4895"/>
          <a:stretch>
            <a:fillRect/>
          </a:stretch>
        </p:blipFill>
        <p:spPr>
          <a:xfrm>
            <a:off x="3276600" y="1219200"/>
            <a:ext cx="1981200" cy="247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wTrkNlknU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0" y="52578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rBOkVVfBCn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0" y="3733800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TsFxoNBE2Q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8999" y="3276600"/>
            <a:ext cx="1637553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7630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 это я – Регина Колядина, </a:t>
            </a:r>
            <a:br>
              <a:rPr lang="ru-RU" sz="3200" dirty="0"/>
            </a:br>
            <a:r>
              <a:rPr lang="ru-RU" sz="3200" dirty="0"/>
              <a:t>куратор волонтерской деятельности в городе)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2578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Считаю необходимым проведение Слета волонтеров города Скопин для объединения ресурсов, обмена опытом, общения и поддержки лучших добровольческих практик, реализуемых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Скопинской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земле, а также привлечение в ряды добровольцев большего количества граждан, проживающих на территории города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00A3E2B-555C-486D-ADA8-4544E0FD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27" y="1737201"/>
            <a:ext cx="3981345" cy="300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672DE-740F-48AF-806C-8B76F4BE4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3" y="26670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5051DC-3157-4D74-9BB5-1154C3B82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47" y="28384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457</TotalTime>
  <Words>304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Модульная</vt:lpstr>
      <vt:lpstr>Слет волонтеров города «Скопин – город доброй воли»</vt:lpstr>
      <vt:lpstr>Добровольчество в Скопине это:</vt:lpstr>
      <vt:lpstr>Добровольчество в Скопине это:</vt:lpstr>
      <vt:lpstr>Добровольчество в Скопине это:</vt:lpstr>
      <vt:lpstr>Добровольчество в Скопине:</vt:lpstr>
      <vt:lpstr>Вот такие они – волонтеры города</vt:lpstr>
      <vt:lpstr>А это я – Регина Колядина,  куратор волонтерской деятельности в городе)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Слет волонтеров города «Скопин – город доброй воли»</dc:title>
  <dc:creator>Регина</dc:creator>
  <cp:lastModifiedBy>Ira Dement'eva</cp:lastModifiedBy>
  <cp:revision>8</cp:revision>
  <dcterms:created xsi:type="dcterms:W3CDTF">2020-04-08T12:22:28Z</dcterms:created>
  <dcterms:modified xsi:type="dcterms:W3CDTF">2022-05-31T12:43:39Z</dcterms:modified>
</cp:coreProperties>
</file>