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handoutMasterIdLst>
    <p:handoutMasterId r:id="rId11"/>
  </p:handoutMasterIdLst>
  <p:sldIdLst>
    <p:sldId id="256" r:id="rId3"/>
    <p:sldId id="257" r:id="rId4"/>
    <p:sldId id="258" r:id="rId5"/>
    <p:sldId id="259" r:id="rId6"/>
    <p:sldId id="261" r:id="rId7"/>
    <p:sldId id="262" r:id="rId8"/>
    <p:sldId id="260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71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Ctr="0" compatLnSpc="0"/>
          <a:lstStyle/>
          <a:p>
            <a:pPr hangingPunct="0">
              <a:defRPr sz="1400"/>
            </a:pPr>
            <a:endParaRPr lang="ru-RU" sz="1200"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3881795" y="0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Ctr="0" compatLnSpc="0"/>
          <a:lstStyle/>
          <a:p>
            <a:pPr algn="r" hangingPunct="0">
              <a:defRPr sz="1400"/>
            </a:pPr>
            <a:fld id="{5F53AED4-59FA-4B57-8C6B-C01F6CBF5DDD}" type="datetimeFigureOut">
              <a:t>04.02.2024</a:t>
            </a:fld>
            <a:endParaRPr lang="ru-RU" sz="1200"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8686952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="b" anchorCtr="0" compatLnSpc="0"/>
          <a:lstStyle/>
          <a:p>
            <a:pPr hangingPunct="0">
              <a:defRPr sz="1400"/>
            </a:pPr>
            <a:endParaRPr lang="ru-RU" sz="1200"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3881795" y="8686952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="b" anchorCtr="0" compatLnSpc="0"/>
          <a:lstStyle/>
          <a:p>
            <a:pPr algn="r" hangingPunct="0">
              <a:defRPr sz="1400"/>
            </a:pPr>
            <a:fld id="{F1B6C5F2-AA51-4ABD-B6A3-732D32E6A09B}" type="slidenum">
              <a:t>‹#›</a:t>
            </a:fld>
            <a:endParaRPr lang="ru-RU" sz="1200">
              <a:latin typeface="Arial" pitchFamily="18"/>
              <a:ea typeface="Microsoft YaHei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420195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3C46B127-2967-4CEF-9F95-C8FAD7F8A887}" type="datetimeFigureOut">
              <a:t>04.02.2024</a:t>
            </a:fld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68E32D6D-6130-4E86-940C-BCADB8A8A7A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881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ru-RU" sz="2000" b="0" i="0" u="none" strike="noStrike" kern="1200">
        <a:ln>
          <a:noFill/>
        </a:ln>
        <a:latin typeface="Arial" pitchFamily="18"/>
        <a:ea typeface="Microsoft YaHei" pitchFamily="2"/>
        <a:cs typeface="Ari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5;p1:notes"/>
          <p:cNvSpPr txBox="1">
            <a:spLocks noGrp="1"/>
          </p:cNvSpPr>
          <p:nvPr>
            <p:ph type="body" sz="quarter" idx="1"/>
          </p:nvPr>
        </p:nvSpPr>
        <p:spPr>
          <a:xfrm>
            <a:off x="685799" y="4400639"/>
            <a:ext cx="5486040" cy="3600000"/>
          </a:xfrm>
        </p:spPr>
        <p:txBody>
          <a:bodyPr wrap="square" lIns="91440" tIns="45720" rIns="91440" bIns="45720" anchor="t"/>
          <a:lstStyle/>
          <a:p>
            <a:pPr lvl="0"/>
            <a:endParaRPr lang="ru-RU"/>
          </a:p>
        </p:txBody>
      </p:sp>
      <p:sp>
        <p:nvSpPr>
          <p:cNvPr id="3" name="Google Shape;86;p1:notes"/>
          <p:cNvSpPr>
            <a:spLocks noGrp="1" noRot="1" noChangeAspect="1" noResize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5;p1:notes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wrap="square" lIns="91440" tIns="45720" rIns="91440" bIns="45720" anchor="t"/>
          <a:lstStyle/>
          <a:p>
            <a:pPr lvl="0"/>
            <a:endParaRPr lang="ru-RU"/>
          </a:p>
        </p:txBody>
      </p:sp>
      <p:sp>
        <p:nvSpPr>
          <p:cNvPr id="3" name="Образ слайда 2"/>
          <p:cNvSpPr>
            <a:spLocks noGrp="1" noRot="1" noChangeAspect="1" noResize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5;p1:notes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wrap="square" lIns="91440" tIns="45720" rIns="91440" bIns="45720" anchor="t"/>
          <a:lstStyle/>
          <a:p>
            <a:pPr lvl="0"/>
            <a:endParaRPr lang="ru-RU"/>
          </a:p>
        </p:txBody>
      </p:sp>
      <p:sp>
        <p:nvSpPr>
          <p:cNvPr id="3" name="Образ слайда 2"/>
          <p:cNvSpPr>
            <a:spLocks noGrp="1" noRot="1" noChangeAspect="1" noResize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5;p1:notes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wrap="square" lIns="91440" tIns="45720" rIns="91440" bIns="45720" anchor="t"/>
          <a:lstStyle/>
          <a:p>
            <a:pPr lvl="0"/>
            <a:endParaRPr lang="ru-RU"/>
          </a:p>
        </p:txBody>
      </p:sp>
      <p:sp>
        <p:nvSpPr>
          <p:cNvPr id="3" name="Образ слайда 2"/>
          <p:cNvSpPr>
            <a:spLocks noGrp="1" noRot="1" noChangeAspect="1" noResize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5;p1:notes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wrap="square" lIns="91440" tIns="45720" rIns="91440" bIns="45720" anchor="t"/>
          <a:lstStyle/>
          <a:p>
            <a:pPr lvl="0"/>
            <a:endParaRPr lang="ru-RU"/>
          </a:p>
        </p:txBody>
      </p:sp>
      <p:sp>
        <p:nvSpPr>
          <p:cNvPr id="3" name="Образ слайда 2"/>
          <p:cNvSpPr>
            <a:spLocks noGrp="1" noRot="1" noChangeAspect="1" noResize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5;p1:notes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wrap="square" lIns="91440" tIns="45720" rIns="91440" bIns="45720" anchor="t"/>
          <a:lstStyle/>
          <a:p>
            <a:pPr lvl="0"/>
            <a:endParaRPr lang="ru-RU"/>
          </a:p>
        </p:txBody>
      </p:sp>
      <p:sp>
        <p:nvSpPr>
          <p:cNvPr id="3" name="Образ слайда 2"/>
          <p:cNvSpPr>
            <a:spLocks noGrp="1" noRot="1" noChangeAspect="1" noResize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5;p1:notes"/>
          <p:cNvSpPr txBox="1">
            <a:spLocks noGrp="1"/>
          </p:cNvSpPr>
          <p:nvPr>
            <p:ph type="body" sz="quarter" idx="1"/>
          </p:nvPr>
        </p:nvSpPr>
        <p:spPr>
          <a:xfrm>
            <a:off x="685799" y="4400639"/>
            <a:ext cx="5486040" cy="3600000"/>
          </a:xfrm>
        </p:spPr>
        <p:txBody>
          <a:bodyPr wrap="square" lIns="91440" tIns="45720" rIns="91440" bIns="45720" anchor="t"/>
          <a:lstStyle/>
          <a:p>
            <a:pPr lvl="0"/>
            <a:endParaRPr lang="ru-RU"/>
          </a:p>
        </p:txBody>
      </p:sp>
      <p:sp>
        <p:nvSpPr>
          <p:cNvPr id="3" name="Google Shape;86;p1:notes"/>
          <p:cNvSpPr>
            <a:spLocks noGrp="1" noRot="1" noChangeAspect="1" noResize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0B5E033-A475-4F42-BE1B-C6D5FD84471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93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E9D3B8A-2E5C-42D4-812B-0B90F310906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26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1122363"/>
            <a:ext cx="2743200" cy="5008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22363"/>
            <a:ext cx="8077200" cy="5008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C1FD308-52D7-4FF7-8C77-CC5D0FEC191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25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37E6DC2-07F2-420E-843F-0BF415B7153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25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DDB220-B692-4646-B0F3-76826F3179D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75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F9F2C15-D7AF-40B2-B704-BF099AFB6DB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26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DB8C7A5-2A77-4931-830A-AD88FBC9ADD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15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1E74109-51B4-49C0-A9E1-842A6897E53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29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14DF7CF-C078-4E86-8EB9-4CFDA066007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37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ED07FC4-CFC2-491B-BC51-4E30C6316B5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97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6CF0187-6AAB-436C-B4C5-85B5A4EED0D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64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DD0F5C7-34E6-4316-BA68-3514E3D43B1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23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5DF967F-3CDD-40FE-BC96-8AEC1CC01A3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21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96DBD43-417D-43A9-A9B5-B1BCD59594D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85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859F644-C70A-48FD-8830-DE2BE39D227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84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8A45DC2-997B-491A-BED0-4E0A353F3C1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65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102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4963"/>
            <a:ext cx="54102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6B32584-EDE7-42D2-BA74-F21CCC72559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00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2364C39-A4CD-47AD-9DDE-FBF75AC9F96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81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897072-B832-4F7C-9ABB-9B6892F21AD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26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FBB47AA-70BE-46EC-B503-E061B00ABEA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26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24337A4-9EC8-4300-AFC3-6F2466FC054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24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4589EBE-AE5B-45BA-AC65-E77A4CFFDB6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51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;p8"/>
          <p:cNvSpPr txBox="1"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ru-RU"/>
              <a:t>Для правки текста заголовка щелкните мышью</a:t>
            </a:r>
          </a:p>
        </p:txBody>
      </p:sp>
      <p:sp>
        <p:nvSpPr>
          <p:cNvPr id="3" name="Google Shape;18;p8"/>
          <p:cNvSpPr txBox="1">
            <a:spLocks noGrp="1"/>
          </p:cNvSpPr>
          <p:nvPr>
            <p:ph type="dt" sz="half" idx="2"/>
          </p:nvPr>
        </p:nvSpPr>
        <p:spPr>
          <a:xfrm>
            <a:off x="838080" y="6356520"/>
            <a:ext cx="2742840" cy="36467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4" name="Google Shape;19;p8"/>
          <p:cNvSpPr txBox="1">
            <a:spLocks noGrp="1"/>
          </p:cNvSpPr>
          <p:nvPr>
            <p:ph type="ftr" sz="quarter" idx="3"/>
          </p:nvPr>
        </p:nvSpPr>
        <p:spPr>
          <a:xfrm>
            <a:off x="4038479" y="6356520"/>
            <a:ext cx="4114440" cy="36467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Google Shape;20;p8"/>
          <p:cNvSpPr txBox="1">
            <a:spLocks noGrp="1"/>
          </p:cNvSpPr>
          <p:nvPr>
            <p:ph type="sldNum" sz="quarter" idx="4"/>
          </p:nvPr>
        </p:nvSpPr>
        <p:spPr>
          <a:xfrm>
            <a:off x="8610480" y="6356520"/>
            <a:ext cx="2742840" cy="36467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>
            <a:lvl1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spc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defRPr>
            </a:lvl1pPr>
          </a:lstStyle>
          <a:p>
            <a:pPr lvl="0"/>
            <a:fld id="{6EDC9932-AC0A-42C0-A0DD-4AE64BFE8B9A}" type="slidenum">
              <a:t>‹#›</a:t>
            </a:fld>
            <a:endParaRPr lang="ru-RU"/>
          </a:p>
        </p:txBody>
      </p:sp>
      <p:sp>
        <p:nvSpPr>
          <p:cNvPr id="6" name="Текст 5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4525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marL="432000" marR="0" lvl="0" indent="-324000" algn="l" rtl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defPPr>
            <a:lvl1pPr marL="432000" marR="0" lvl="0" indent="-324000" algn="l" rtl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L="864000" marR="0" lvl="1" indent="-324000" algn="l" rtl="0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L="1295999" marR="0" lvl="2" indent="-288000" algn="l" rtl="0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L="1728000" marR="0" lvl="3" indent="-216000" algn="l" rtl="0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L="2160000" marR="0" lvl="4" indent="-216000" algn="l" rtl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L="2592000" marR="0" lvl="5" indent="-216000" algn="l" rtl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L="3024000" marR="0" lvl="6" indent="-216000" algn="l" rtl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L="3456000" marR="0" lvl="7" indent="-216000" algn="l" rtl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L="3887999" marR="0" lvl="8" indent="-216000" algn="l" rtl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rtl="0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200" spc="0">
          <a:ln>
            <a:noFill/>
          </a:ln>
          <a:solidFill>
            <a:srgbClr val="000000"/>
          </a:solidFill>
          <a:latin typeface="Arial" pitchFamily="18"/>
          <a:ea typeface="Arial" pitchFamily="2"/>
          <a:cs typeface="Arial" pitchFamily="2"/>
        </a:defRPr>
      </a:lvl1pPr>
    </p:titleStyle>
    <p:bodyStyle>
      <a:lvl1pPr marL="0" marR="0" indent="0" algn="l" rtl="0" hangingPunct="0">
        <a:lnSpc>
          <a:spcPct val="100000"/>
        </a:lnSpc>
        <a:spcBef>
          <a:spcPts val="0"/>
        </a:spcBef>
        <a:spcAft>
          <a:spcPts val="1417"/>
        </a:spcAft>
        <a:tabLst/>
        <a:defRPr lang="ru-RU" sz="1400" b="0" i="0" u="none" strike="noStrike" kern="1200" spc="0">
          <a:ln>
            <a:noFill/>
          </a:ln>
          <a:solidFill>
            <a:srgbClr val="000000"/>
          </a:solidFill>
          <a:latin typeface="Arial" pitchFamily="18"/>
          <a:cs typeface="Arial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;p9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ru-RU"/>
              <a:t>Для правки текста заголовка щелкните мышью</a:t>
            </a:r>
          </a:p>
        </p:txBody>
      </p:sp>
      <p:sp>
        <p:nvSpPr>
          <p:cNvPr id="3" name="Google Shape;23;p9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/>
          <a:lstStyle>
            <a:defPPr marL="432000" marR="0" lvl="0" indent="-324000" algn="l" rtl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defPPr>
            <a:lvl1pPr marL="432000" marR="0" lvl="0" indent="-324000" algn="l" rtl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L="864000" marR="0" lvl="1" indent="-324000" algn="l" rtl="0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L="1295999" marR="0" lvl="2" indent="-288000" algn="l" rtl="0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L="1728000" marR="0" lvl="3" indent="-216000" algn="l" rtl="0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L="2160000" marR="0" lvl="4" indent="-216000" algn="l" rtl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L="2592000" marR="0" lvl="5" indent="-216000" algn="l" rtl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L="3024000" marR="0" lvl="6" indent="-216000" algn="l" rtl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L="3456000" marR="0" lvl="7" indent="-216000" algn="l" rtl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L="3887999" marR="0" lvl="8" indent="-216000" algn="l" rtl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lvl="0"/>
            <a:r>
              <a:rPr lang="ru-RU"/>
              <a:t>Для правки структуры щелкните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  <a:p>
            <a:pPr lvl="7"/>
            <a:r>
              <a:rPr lang="ru-RU"/>
              <a:t>Восьмой уровень структуры</a:t>
            </a:r>
          </a:p>
          <a:p>
            <a:pPr lvl="8"/>
            <a:r>
              <a:rPr lang="ru-RU"/>
              <a:t>Девятый уровень структуры</a:t>
            </a:r>
          </a:p>
        </p:txBody>
      </p:sp>
      <p:sp>
        <p:nvSpPr>
          <p:cNvPr id="4" name="Google Shape;24;p9"/>
          <p:cNvSpPr txBox="1">
            <a:spLocks noGrp="1"/>
          </p:cNvSpPr>
          <p:nvPr>
            <p:ph type="dt" sz="half" idx="2"/>
          </p:nvPr>
        </p:nvSpPr>
        <p:spPr>
          <a:xfrm>
            <a:off x="838080" y="6356520"/>
            <a:ext cx="2742840" cy="36467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Google Shape;25;p9"/>
          <p:cNvSpPr txBox="1">
            <a:spLocks noGrp="1"/>
          </p:cNvSpPr>
          <p:nvPr>
            <p:ph type="ftr" sz="quarter" idx="3"/>
          </p:nvPr>
        </p:nvSpPr>
        <p:spPr>
          <a:xfrm>
            <a:off x="4038479" y="6356520"/>
            <a:ext cx="4114440" cy="36467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Google Shape;26;p9"/>
          <p:cNvSpPr txBox="1">
            <a:spLocks noGrp="1"/>
          </p:cNvSpPr>
          <p:nvPr>
            <p:ph type="sldNum" sz="quarter" idx="4"/>
          </p:nvPr>
        </p:nvSpPr>
        <p:spPr>
          <a:xfrm>
            <a:off x="8610480" y="6356520"/>
            <a:ext cx="2742840" cy="36467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>
            <a:lvl1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spc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defRPr>
            </a:lvl1pPr>
          </a:lstStyle>
          <a:p>
            <a:pPr lvl="0"/>
            <a:fld id="{941BF302-FCB1-41FB-AE2E-CBA7891C2E3F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rtl="0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400" b="0" i="0" u="none" strike="noStrike" kern="1200" spc="0">
          <a:ln>
            <a:noFill/>
          </a:ln>
          <a:solidFill>
            <a:srgbClr val="000000"/>
          </a:solidFill>
          <a:latin typeface="Arial" pitchFamily="18"/>
          <a:ea typeface="Arial" pitchFamily="2"/>
          <a:cs typeface="Arial" pitchFamily="2"/>
        </a:defRPr>
      </a:lvl1pPr>
    </p:titleStyle>
    <p:bodyStyle>
      <a:lvl1pPr marL="0" marR="0" lvl="0" indent="0" algn="l" rtl="0" hangingPunct="0">
        <a:lnSpc>
          <a:spcPct val="100000"/>
        </a:lnSpc>
        <a:spcBef>
          <a:spcPts val="1001"/>
        </a:spcBef>
        <a:spcAft>
          <a:spcPts val="0"/>
        </a:spcAft>
        <a:buNone/>
        <a:tabLst/>
        <a:defRPr lang="ru-RU" sz="1400" b="0" i="0" u="none" strike="noStrike" spc="0">
          <a:solidFill>
            <a:srgbClr val="000000"/>
          </a:solidFill>
          <a:latin typeface="Arial" pitchFamily="18"/>
          <a:ea typeface="Arial" pitchFamily="2"/>
          <a:cs typeface="Arial" pitchFamily="2"/>
        </a:defRPr>
      </a:lvl1pPr>
      <a:lvl2pPr marL="0" marR="0" lvl="1" indent="0" algn="l" rtl="0" hangingPunct="0">
        <a:lnSpc>
          <a:spcPct val="100000"/>
        </a:lnSpc>
        <a:spcBef>
          <a:spcPts val="1001"/>
        </a:spcBef>
        <a:spcAft>
          <a:spcPts val="0"/>
        </a:spcAft>
        <a:buSzPct val="75000"/>
        <a:buFont typeface="StarSymbol"/>
        <a:buChar char="–"/>
        <a:tabLst/>
        <a:defRPr lang="ru-RU" sz="1400" b="0" i="0" u="none" strike="noStrike" spc="0">
          <a:solidFill>
            <a:srgbClr val="000000"/>
          </a:solidFill>
          <a:latin typeface="Arial" pitchFamily="18"/>
          <a:ea typeface="Arial" pitchFamily="2"/>
          <a:cs typeface="Arial" pitchFamily="2"/>
        </a:defRPr>
      </a:lvl2pPr>
      <a:lvl3pPr marL="0" marR="0" lvl="2" indent="0" algn="l" rtl="0" hangingPunct="0">
        <a:lnSpc>
          <a:spcPct val="100000"/>
        </a:lnSpc>
        <a:spcBef>
          <a:spcPts val="1001"/>
        </a:spcBef>
        <a:spcAft>
          <a:spcPts val="0"/>
        </a:spcAft>
        <a:buSzPct val="45000"/>
        <a:buFont typeface="StarSymbol"/>
        <a:buChar char="●"/>
        <a:tabLst/>
        <a:defRPr lang="ru-RU" sz="1400" b="0" i="0" u="none" strike="noStrike" spc="0">
          <a:solidFill>
            <a:srgbClr val="000000"/>
          </a:solidFill>
          <a:latin typeface="Arial" pitchFamily="18"/>
          <a:ea typeface="Arial" pitchFamily="2"/>
          <a:cs typeface="Arial" pitchFamily="2"/>
        </a:defRPr>
      </a:lvl3pPr>
      <a:lvl4pPr marL="0" marR="0" lvl="3" indent="0" algn="l" rtl="0" hangingPunct="0">
        <a:lnSpc>
          <a:spcPct val="100000"/>
        </a:lnSpc>
        <a:spcBef>
          <a:spcPts val="1001"/>
        </a:spcBef>
        <a:spcAft>
          <a:spcPts val="0"/>
        </a:spcAft>
        <a:buSzPct val="75000"/>
        <a:buFont typeface="StarSymbol"/>
        <a:buChar char="–"/>
        <a:tabLst/>
        <a:defRPr lang="ru-RU" sz="1400" b="0" i="0" u="none" strike="noStrike" spc="0">
          <a:solidFill>
            <a:srgbClr val="000000"/>
          </a:solidFill>
          <a:latin typeface="Arial" pitchFamily="18"/>
          <a:ea typeface="Arial" pitchFamily="2"/>
          <a:cs typeface="Arial" pitchFamily="2"/>
        </a:defRPr>
      </a:lvl4pPr>
      <a:lvl5pPr marL="0" marR="0" lvl="4" indent="0" algn="l" rtl="0" hangingPunct="0">
        <a:lnSpc>
          <a:spcPct val="100000"/>
        </a:lnSpc>
        <a:spcBef>
          <a:spcPts val="1001"/>
        </a:spcBef>
        <a:spcAft>
          <a:spcPts val="0"/>
        </a:spcAft>
        <a:buSzPct val="45000"/>
        <a:buFont typeface="StarSymbol"/>
        <a:buChar char="●"/>
        <a:tabLst/>
        <a:defRPr lang="ru-RU" sz="1400" b="0" i="0" u="none" strike="noStrike" spc="0">
          <a:solidFill>
            <a:srgbClr val="000000"/>
          </a:solidFill>
          <a:latin typeface="Arial" pitchFamily="18"/>
          <a:ea typeface="Arial" pitchFamily="2"/>
          <a:cs typeface="Arial" pitchFamily="2"/>
        </a:defRPr>
      </a:lvl5pPr>
      <a:lvl6pPr marL="0" marR="0" lvl="5" indent="0" algn="l" rtl="0" hangingPunct="0">
        <a:lnSpc>
          <a:spcPct val="100000"/>
        </a:lnSpc>
        <a:spcBef>
          <a:spcPts val="1001"/>
        </a:spcBef>
        <a:spcAft>
          <a:spcPts val="0"/>
        </a:spcAft>
        <a:buSzPct val="45000"/>
        <a:buFont typeface="StarSymbol"/>
        <a:buChar char="●"/>
        <a:tabLst/>
        <a:defRPr lang="ru-RU" sz="1400" b="0" i="0" u="none" strike="noStrike" spc="0">
          <a:solidFill>
            <a:srgbClr val="000000"/>
          </a:solidFill>
          <a:latin typeface="Arial" pitchFamily="18"/>
          <a:ea typeface="Arial" pitchFamily="2"/>
          <a:cs typeface="Arial" pitchFamily="2"/>
        </a:defRPr>
      </a:lvl6pPr>
      <a:lvl7pPr marL="0" marR="0" lvl="6" indent="0" algn="l" rtl="0" hangingPunct="0">
        <a:lnSpc>
          <a:spcPct val="100000"/>
        </a:lnSpc>
        <a:spcBef>
          <a:spcPts val="1001"/>
        </a:spcBef>
        <a:spcAft>
          <a:spcPts val="0"/>
        </a:spcAft>
        <a:buSzPct val="45000"/>
        <a:buFont typeface="StarSymbol"/>
        <a:buChar char="●"/>
        <a:tabLst/>
        <a:defRPr lang="ru-RU" sz="1400" b="0" i="0" u="none" strike="noStrike" spc="0">
          <a:solidFill>
            <a:srgbClr val="000000"/>
          </a:solidFill>
          <a:latin typeface="Arial" pitchFamily="18"/>
          <a:ea typeface="Arial" pitchFamily="2"/>
          <a:cs typeface="Arial" pitchFamily="2"/>
        </a:defRPr>
      </a:lvl7pPr>
      <a:lvl8pPr marL="0" marR="0" lvl="7" indent="0" algn="l" rtl="0" hangingPunct="0">
        <a:lnSpc>
          <a:spcPct val="100000"/>
        </a:lnSpc>
        <a:spcBef>
          <a:spcPts val="1001"/>
        </a:spcBef>
        <a:spcAft>
          <a:spcPts val="0"/>
        </a:spcAft>
        <a:buSzPct val="45000"/>
        <a:buFont typeface="StarSymbol"/>
        <a:buChar char="●"/>
        <a:tabLst/>
        <a:defRPr lang="ru-RU" sz="1400" b="0" i="0" u="none" strike="noStrike" spc="0">
          <a:solidFill>
            <a:srgbClr val="000000"/>
          </a:solidFill>
          <a:latin typeface="Arial" pitchFamily="18"/>
          <a:ea typeface="Arial" pitchFamily="2"/>
          <a:cs typeface="Arial" pitchFamily="2"/>
        </a:defRPr>
      </a:lvl8pPr>
      <a:lvl9pPr marL="0" marR="0" lvl="8" indent="0" algn="l" rtl="0" hangingPunct="0">
        <a:lnSpc>
          <a:spcPct val="100000"/>
        </a:lnSpc>
        <a:spcBef>
          <a:spcPts val="1001"/>
        </a:spcBef>
        <a:spcAft>
          <a:spcPts val="0"/>
        </a:spcAft>
        <a:buSzPct val="45000"/>
        <a:buFont typeface="StarSymbol"/>
        <a:buChar char="●"/>
        <a:tabLst/>
        <a:defRPr lang="ru-RU" sz="1400" b="0" i="0" u="none" strike="noStrike" spc="0">
          <a:solidFill>
            <a:srgbClr val="000000"/>
          </a:solidFill>
          <a:latin typeface="Arial" pitchFamily="18"/>
          <a:ea typeface="Arial" pitchFamily="2"/>
          <a:cs typeface="Arial" pitchFamily="2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t.me/ob_del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>
            <a:lum/>
            <a:alphaModFix/>
          </a:blip>
          <a:srcRect/>
          <a:stretch>
            <a:fillRect/>
          </a:stretch>
        </p:blipFill>
        <p:spPr>
          <a:xfrm>
            <a:off x="0" y="-71999"/>
            <a:ext cx="12003090" cy="67413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-144000" y="-72000"/>
            <a:ext cx="4031999" cy="6928199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Google Shape;91;p1"/>
          <p:cNvSpPr/>
          <p:nvPr/>
        </p:nvSpPr>
        <p:spPr>
          <a:xfrm>
            <a:off x="119340" y="2276894"/>
            <a:ext cx="8103960" cy="422147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1">
                <a:latin typeface="Arial" pitchFamily="34"/>
              </a:defRPr>
            </a:pPr>
            <a:r>
              <a:rPr lang="ru-RU" sz="1800" b="1" i="0" u="none" strike="noStrike" kern="1200" spc="0" dirty="0" smtClean="0">
                <a:ln>
                  <a:noFill/>
                </a:ln>
                <a:solidFill>
                  <a:srgbClr val="CC0000"/>
                </a:solidFill>
                <a:latin typeface="Arial" pitchFamily="34"/>
                <a:ea typeface="Montserrat Black" pitchFamily="2"/>
                <a:cs typeface="Montserrat Black" pitchFamily="2"/>
              </a:rPr>
              <a:t>Всероссийский конкурс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1">
                <a:latin typeface="Arial" pitchFamily="34"/>
              </a:defRPr>
            </a:pPr>
            <a:r>
              <a:rPr lang="ru-RU" b="1" dirty="0" smtClean="0">
                <a:solidFill>
                  <a:srgbClr val="CC0000"/>
                </a:solidFill>
                <a:latin typeface="Arial" pitchFamily="34"/>
                <a:ea typeface="Montserrat Black" pitchFamily="2"/>
                <a:cs typeface="Montserrat Black" pitchFamily="2"/>
              </a:rPr>
              <a:t>«Ты в игре</a:t>
            </a:r>
            <a:r>
              <a:rPr lang="ru-RU" b="1" dirty="0" smtClean="0">
                <a:solidFill>
                  <a:srgbClr val="CC0000"/>
                </a:solidFill>
                <a:latin typeface="Arial" pitchFamily="34"/>
                <a:ea typeface="Montserrat Black" pitchFamily="2"/>
                <a:cs typeface="Montserrat Black" pitchFamily="2"/>
              </a:rPr>
              <a:t>»</a:t>
            </a:r>
            <a:endParaRPr lang="ru-RU" sz="1800" b="1" i="0" u="none" strike="noStrike" kern="1200" spc="0" dirty="0">
              <a:ln>
                <a:noFill/>
              </a:ln>
              <a:solidFill>
                <a:srgbClr val="CC0000"/>
              </a:solidFill>
              <a:latin typeface="Arial" pitchFamily="34"/>
              <a:ea typeface="Montserrat Black" pitchFamily="2"/>
              <a:cs typeface="Montserrat Black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1">
                <a:latin typeface="Arial" pitchFamily="34"/>
              </a:defRPr>
            </a:pPr>
            <a:endParaRPr lang="ru-RU" sz="2200" b="1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34"/>
              <a:ea typeface="Montserrat Black" pitchFamily="2"/>
              <a:cs typeface="Montserrat Black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1">
                <a:latin typeface="Arial" pitchFamily="34"/>
              </a:defRPr>
            </a:pPr>
            <a:r>
              <a:rPr lang="ru-RU" sz="14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ontserrat Black" pitchFamily="2"/>
                <a:cs typeface="Montserrat Black" pitchFamily="2"/>
              </a:rPr>
              <a:t>НАЗВАНИЕ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1">
                <a:latin typeface="Arial" pitchFamily="34"/>
              </a:defRPr>
            </a:pPr>
            <a:endParaRPr lang="ru-RU" sz="1400" b="0" i="0" u="none" strike="noStrike" kern="1200" spc="0" dirty="0" smtClean="0">
              <a:ln>
                <a:noFill/>
              </a:ln>
              <a:solidFill>
                <a:srgbClr val="000000"/>
              </a:solidFill>
              <a:latin typeface="Arial" pitchFamily="34"/>
              <a:ea typeface="Montserrat Black" pitchFamily="2"/>
              <a:cs typeface="Montserrat Black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1">
                <a:latin typeface="Arial" pitchFamily="34"/>
              </a:defRPr>
            </a:pPr>
            <a:r>
              <a:rPr lang="ru-RU" sz="14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ontserrat Black" pitchFamily="2"/>
                <a:cs typeface="Montserrat Black" pitchFamily="2"/>
              </a:rPr>
              <a:t>Самбо, как </a:t>
            </a:r>
            <a:r>
              <a:rPr lang="ru-RU" sz="14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ontserrat Black" pitchFamily="2"/>
                <a:cs typeface="Montserrat Black" pitchFamily="2"/>
              </a:rPr>
              <a:t>символ Российского варианта </a:t>
            </a:r>
            <a:endParaRPr lang="ru-RU" sz="1400" b="0" i="0" u="none" strike="noStrike" kern="1200" spc="0" dirty="0" smtClean="0">
              <a:ln>
                <a:noFill/>
              </a:ln>
              <a:solidFill>
                <a:srgbClr val="000000"/>
              </a:solidFill>
              <a:latin typeface="Arial" pitchFamily="34"/>
              <a:ea typeface="Montserrat Black" pitchFamily="2"/>
              <a:cs typeface="Montserrat Black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1">
                <a:latin typeface="Arial" pitchFamily="34"/>
              </a:defRPr>
            </a:pPr>
            <a:r>
              <a:rPr lang="ru-RU" sz="14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ontserrat Black" pitchFamily="2"/>
                <a:cs typeface="Montserrat Black" pitchFamily="2"/>
              </a:rPr>
              <a:t>борьбы</a:t>
            </a:r>
            <a:r>
              <a:rPr lang="ru-RU" sz="14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ontserrat Black" pitchFamily="2"/>
                <a:cs typeface="Montserrat Black" pitchFamily="2"/>
              </a:rPr>
              <a:t>, </a:t>
            </a:r>
            <a:r>
              <a:rPr lang="ru-RU" sz="14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ontserrat Black" pitchFamily="2"/>
                <a:cs typeface="Montserrat Black" pitchFamily="2"/>
              </a:rPr>
              <a:t>для </a:t>
            </a:r>
            <a:r>
              <a:rPr lang="ru-RU" sz="1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ontserrat Black" pitchFamily="2"/>
                <a:cs typeface="Montserrat Black" pitchFamily="2"/>
              </a:rPr>
              <a:t>участников </a:t>
            </a:r>
            <a:r>
              <a:rPr lang="ru-RU" sz="14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ontserrat Black" pitchFamily="2"/>
                <a:cs typeface="Montserrat Black" pitchFamily="2"/>
              </a:rPr>
              <a:t>СВО, 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1">
                <a:latin typeface="Arial" pitchFamily="34"/>
              </a:defRPr>
            </a:pPr>
            <a:r>
              <a:rPr lang="ru-RU" sz="14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ontserrat Black" pitchFamily="2"/>
                <a:cs typeface="Montserrat Black" pitchFamily="2"/>
              </a:rPr>
              <a:t>получивших ранения</a:t>
            </a:r>
            <a:endParaRPr lang="ru-RU" sz="1400" b="0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34"/>
              <a:ea typeface="Montserrat Black" pitchFamily="2"/>
              <a:cs typeface="Montserrat Black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1">
                <a:latin typeface="Arial" pitchFamily="34"/>
              </a:defRPr>
            </a:pPr>
            <a:endParaRPr lang="ru-RU" sz="1400" b="1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34"/>
              <a:ea typeface="Montserrat Black" pitchFamily="2"/>
              <a:cs typeface="Montserrat Black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1">
                <a:latin typeface="Arial" pitchFamily="34"/>
              </a:defRPr>
            </a:pPr>
            <a:r>
              <a:rPr lang="ru-RU" sz="14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ontserrat Black" pitchFamily="2"/>
                <a:cs typeface="Montserrat Black" pitchFamily="2"/>
              </a:rPr>
              <a:t>НОМИНАЦИЯ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1">
                <a:latin typeface="Arial" pitchFamily="34"/>
              </a:defRPr>
            </a:pPr>
            <a:endParaRPr lang="ru-RU" sz="1400" b="0" i="0" u="none" strike="noStrike" kern="1200" spc="0" dirty="0" smtClean="0">
              <a:ln>
                <a:noFill/>
              </a:ln>
              <a:solidFill>
                <a:srgbClr val="000000"/>
              </a:solidFill>
              <a:latin typeface="Arial" pitchFamily="34"/>
              <a:ea typeface="Montserrat Black" pitchFamily="2"/>
              <a:cs typeface="Montserrat Black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1">
                <a:latin typeface="Arial" pitchFamily="34"/>
              </a:defRPr>
            </a:pPr>
            <a:r>
              <a:rPr lang="ru-RU" sz="14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ontserrat Black" pitchFamily="2"/>
                <a:cs typeface="Montserrat Black" pitchFamily="2"/>
              </a:rPr>
              <a:t>Безграничные возможности</a:t>
            </a:r>
            <a:endParaRPr lang="ru-RU" sz="1400" b="0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34"/>
              <a:ea typeface="Montserrat Black" pitchFamily="2"/>
              <a:cs typeface="Montserrat Black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1">
                <a:latin typeface="Arial" pitchFamily="34"/>
              </a:defRPr>
            </a:pPr>
            <a:endParaRPr lang="ru-RU" sz="1400" b="1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34"/>
              <a:ea typeface="Montserrat Black" pitchFamily="2"/>
              <a:cs typeface="Montserrat Black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1">
                <a:latin typeface="Arial" pitchFamily="34"/>
              </a:defRPr>
            </a:pPr>
            <a:r>
              <a:rPr lang="ru-RU" sz="14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ontserrat Black" pitchFamily="2"/>
                <a:cs typeface="Montserrat Black" pitchFamily="2"/>
              </a:rPr>
              <a:t>АВТОР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1">
                <a:latin typeface="Arial" pitchFamily="34"/>
              </a:defRPr>
            </a:pPr>
            <a:endParaRPr lang="ru-RU" sz="1400" b="0" i="0" u="none" strike="noStrike" kern="1200" spc="0" dirty="0" smtClean="0">
              <a:ln>
                <a:noFill/>
              </a:ln>
              <a:solidFill>
                <a:srgbClr val="000000"/>
              </a:solidFill>
              <a:latin typeface="Arial" pitchFamily="34"/>
              <a:ea typeface="Montserrat Black" pitchFamily="2"/>
              <a:cs typeface="Montserrat Black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1">
                <a:latin typeface="Arial" pitchFamily="34"/>
              </a:defRPr>
            </a:pPr>
            <a:r>
              <a:rPr lang="ru-RU" sz="1400" b="0" i="0" u="none" strike="noStrike" kern="1200" spc="0" dirty="0" err="1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ontserrat Black" pitchFamily="2"/>
                <a:cs typeface="Montserrat Black" pitchFamily="2"/>
              </a:rPr>
              <a:t>Буравцев</a:t>
            </a:r>
            <a:r>
              <a:rPr lang="ru-RU" sz="14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ontserrat Black" pitchFamily="2"/>
                <a:cs typeface="Montserrat Black" pitchFamily="2"/>
              </a:rPr>
              <a:t> </a:t>
            </a:r>
            <a:r>
              <a:rPr lang="ru-RU" sz="1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ontserrat Black" pitchFamily="2"/>
                <a:cs typeface="Montserrat Black" pitchFamily="2"/>
              </a:rPr>
              <a:t>Сергей </a:t>
            </a:r>
            <a:r>
              <a:rPr lang="ru-RU" sz="14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ontserrat Black" pitchFamily="2"/>
                <a:cs typeface="Montserrat Black" pitchFamily="2"/>
              </a:rPr>
              <a:t>Викторович</a:t>
            </a:r>
            <a:endParaRPr lang="ru-RU" sz="1400" b="0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34"/>
              <a:ea typeface="Montserrat Black" pitchFamily="2"/>
              <a:cs typeface="Montserrat Black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1">
                <a:latin typeface="Arial" pitchFamily="34"/>
              </a:defRPr>
            </a:pPr>
            <a:endParaRPr lang="ru-RU" sz="1400" b="1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34"/>
              <a:ea typeface="Montserrat Black" pitchFamily="2"/>
              <a:cs typeface="Montserrat Black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1">
                <a:latin typeface="Arial" pitchFamily="34"/>
              </a:defRPr>
            </a:pPr>
            <a:endParaRPr lang="ru-RU" sz="2200" b="1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34"/>
              <a:ea typeface="Calibri" pitchFamily="2"/>
              <a:cs typeface="Calibri" pitchFamily="2"/>
            </a:endParaRPr>
          </a:p>
        </p:txBody>
      </p:sp>
      <p:sp>
        <p:nvSpPr>
          <p:cNvPr id="6" name="Google Shape;93;p1"/>
          <p:cNvSpPr/>
          <p:nvPr/>
        </p:nvSpPr>
        <p:spPr>
          <a:xfrm>
            <a:off x="604800" y="4964040"/>
            <a:ext cx="3566520" cy="15083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ru-RU" sz="2200" b="1" i="0" u="none" strike="noStrike" kern="1200" spc="0">
              <a:ln>
                <a:noFill/>
              </a:ln>
              <a:solidFill>
                <a:srgbClr val="000000"/>
              </a:solidFill>
              <a:latin typeface="Montserrat" pitchFamily="18"/>
              <a:ea typeface="Montserrat" pitchFamily="2"/>
              <a:cs typeface="Montserrat" pitchFamily="2"/>
            </a:endParaRPr>
          </a:p>
          <a:p>
            <a:pPr marL="0" marR="0" lvl="0" indent="0" algn="l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ru-RU" sz="4000" b="0" i="0" u="none" strike="noStrike" kern="1200" spc="0">
              <a:ln>
                <a:noFill/>
              </a:ln>
              <a:solidFill>
                <a:srgbClr val="000000"/>
              </a:solidFill>
              <a:latin typeface="Calibri" pitchFamily="18"/>
              <a:ea typeface="Calibri" pitchFamily="2"/>
              <a:cs typeface="Calibri" pitchFamily="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62438" y="332656"/>
            <a:ext cx="2269265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C:\Users\389C~1\AppData\Local\Temp\Rar$DIa2100.11734\IMG_29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609" y="188640"/>
            <a:ext cx="8157551" cy="62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" y="360"/>
            <a:ext cx="12190680" cy="68569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93;p1"/>
          <p:cNvSpPr/>
          <p:nvPr/>
        </p:nvSpPr>
        <p:spPr>
          <a:xfrm>
            <a:off x="604800" y="4964040"/>
            <a:ext cx="3566520" cy="15083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ru-RU" sz="2200" b="1" i="0" u="none" strike="noStrike" kern="1200" spc="0">
              <a:ln>
                <a:noFill/>
              </a:ln>
              <a:solidFill>
                <a:srgbClr val="000000"/>
              </a:solidFill>
              <a:latin typeface="Montserrat" pitchFamily="18"/>
              <a:ea typeface="Montserrat" pitchFamily="2"/>
              <a:cs typeface="Montserrat" pitchFamily="2"/>
            </a:endParaRPr>
          </a:p>
          <a:p>
            <a:pPr marL="0" marR="0" lvl="0" indent="0" algn="l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ru-RU" sz="4000" b="0" i="0" u="none" strike="noStrike" kern="1200" spc="0">
              <a:ln>
                <a:noFill/>
              </a:ln>
              <a:solidFill>
                <a:srgbClr val="000000"/>
              </a:solidFill>
              <a:latin typeface="Calibri" pitchFamily="18"/>
              <a:ea typeface="Calibri" pitchFamily="2"/>
              <a:cs typeface="Calibri" pitchFamily="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080000" y="419098"/>
            <a:ext cx="1419120" cy="100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91;p1"/>
          <p:cNvSpPr/>
          <p:nvPr/>
        </p:nvSpPr>
        <p:spPr>
          <a:xfrm>
            <a:off x="181436" y="1700808"/>
            <a:ext cx="3043080" cy="1157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1">
                <a:solidFill>
                  <a:srgbClr val="000000"/>
                </a:solidFill>
                <a:latin typeface="Arial" pitchFamily="34"/>
              </a:defRPr>
            </a:pPr>
            <a:r>
              <a:rPr lang="ru-RU" sz="14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ontserrat Black" pitchFamily="2"/>
                <a:cs typeface="Montserrat Black" pitchFamily="2"/>
              </a:rPr>
              <a:t>Автономная некоммерческая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1">
                <a:solidFill>
                  <a:srgbClr val="000000"/>
                </a:solidFill>
                <a:latin typeface="Arial" pitchFamily="34"/>
              </a:defRPr>
            </a:pPr>
            <a:r>
              <a:rPr lang="ru-RU" sz="1400" b="1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ontserrat Black" pitchFamily="2"/>
                <a:cs typeface="Montserrat Black" pitchFamily="2"/>
              </a:rPr>
              <a:t>организация</a:t>
            </a:r>
            <a:endParaRPr lang="ru-RU" sz="1400" b="1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34"/>
              <a:ea typeface="Montserrat Black" pitchFamily="2"/>
              <a:cs typeface="Montserrat Black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1">
                <a:solidFill>
                  <a:srgbClr val="000000"/>
                </a:solidFill>
                <a:latin typeface="Arial" pitchFamily="34"/>
              </a:defRPr>
            </a:pPr>
            <a:endParaRPr lang="ru-RU" sz="1400" b="1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34"/>
              <a:ea typeface="Montserrat Black" pitchFamily="2"/>
              <a:cs typeface="Montserrat Black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1">
                <a:solidFill>
                  <a:srgbClr val="000000"/>
                </a:solidFill>
                <a:latin typeface="Arial" pitchFamily="34"/>
              </a:defRPr>
            </a:pPr>
            <a:r>
              <a:rPr lang="ru-RU" sz="14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ontserrat Black" pitchFamily="2"/>
                <a:cs typeface="Montserrat Black" pitchFamily="2"/>
              </a:rPr>
              <a:t>ЦЕНТР ПОМОЩИ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1">
                <a:solidFill>
                  <a:srgbClr val="000000"/>
                </a:solidFill>
                <a:latin typeface="Arial" pitchFamily="34"/>
              </a:defRPr>
            </a:pPr>
            <a:r>
              <a:rPr lang="ru-RU" sz="14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ontserrat Black" pitchFamily="2"/>
                <a:cs typeface="Montserrat Black" pitchFamily="2"/>
              </a:rPr>
              <a:t>ВОЕННОСЛУЖАЩИМ</a:t>
            </a:r>
          </a:p>
        </p:txBody>
      </p:sp>
      <p:sp>
        <p:nvSpPr>
          <p:cNvPr id="7" name="Google Shape;91;p1"/>
          <p:cNvSpPr/>
          <p:nvPr/>
        </p:nvSpPr>
        <p:spPr>
          <a:xfrm>
            <a:off x="4727848" y="1440000"/>
            <a:ext cx="8103960" cy="543232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1">
                <a:solidFill>
                  <a:srgbClr val="FFFFFF"/>
                </a:solidFill>
                <a:latin typeface="Arial" pitchFamily="34"/>
              </a:defRPr>
            </a:pPr>
            <a:r>
              <a:rPr lang="ru-RU" sz="1400" b="1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ontserrat Black" pitchFamily="2"/>
                <a:cs typeface="Montserrat Black" pitchFamily="2"/>
              </a:rPr>
              <a:t>АКТУАЛЬНОСТЬ И ЗНАЧИМОСТЬ ПРОЕКТА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1">
                <a:solidFill>
                  <a:srgbClr val="FFFFFF"/>
                </a:solidFill>
                <a:latin typeface="Arial" pitchFamily="34"/>
              </a:defRPr>
            </a:pPr>
            <a:endParaRPr lang="ru-RU" sz="1200" b="0" i="0" u="none" strike="noStrike" kern="1200" spc="0" dirty="0">
              <a:ln>
                <a:noFill/>
              </a:ln>
              <a:solidFill>
                <a:srgbClr val="FFFFFF"/>
              </a:solidFill>
              <a:latin typeface="Arial" pitchFamily="34"/>
              <a:ea typeface="Arial" pitchFamily="2"/>
              <a:cs typeface="Times New Roman" pitchFamily="18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1">
                <a:solidFill>
                  <a:srgbClr val="FFFFFF"/>
                </a:solidFill>
                <a:latin typeface="Arial" pitchFamily="34"/>
              </a:defRPr>
            </a:pPr>
            <a:r>
              <a:rPr lang="ru-RU" sz="1200" b="0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Arial" pitchFamily="2"/>
                <a:cs typeface="Times New Roman" pitchFamily="18"/>
              </a:rPr>
              <a:t>Перспектива участия в профессиональном Чемпионате по самбо создает</a:t>
            </a:r>
            <a:endParaRPr lang="ru-RU" sz="1200" b="0" i="0" u="none" strike="noStrike" kern="1200" spc="0" dirty="0">
              <a:ln>
                <a:noFill/>
              </a:ln>
              <a:solidFill>
                <a:srgbClr val="FFFFFF"/>
              </a:solidFill>
              <a:latin typeface="Arial" pitchFamily="34"/>
              <a:ea typeface="Arial" pitchFamily="2"/>
              <a:cs typeface="Times New Roman" pitchFamily="18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1">
                <a:solidFill>
                  <a:srgbClr val="FFFFFF"/>
                </a:solidFill>
                <a:latin typeface="Arial" pitchFamily="34"/>
              </a:defRPr>
            </a:pPr>
            <a:r>
              <a:rPr lang="ru-RU" sz="1200" b="0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Arial" pitchFamily="2"/>
                <a:cs typeface="Times New Roman" pitchFamily="18"/>
              </a:rPr>
              <a:t>новые возможности для участников СВО с ранениями </a:t>
            </a:r>
            <a:r>
              <a:rPr lang="ru-RU" sz="1200" b="0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Arial" pitchFamily="2"/>
                <a:cs typeface="Times New Roman" pitchFamily="18"/>
              </a:rPr>
              <a:t>различной степени тяжести.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1">
                <a:solidFill>
                  <a:srgbClr val="FFFFFF"/>
                </a:solidFill>
                <a:latin typeface="Arial" pitchFamily="34"/>
              </a:defRPr>
            </a:pPr>
            <a:r>
              <a:rPr lang="ru-RU" sz="1200" b="0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Arial" pitchFamily="2"/>
                <a:cs typeface="Times New Roman" pitchFamily="18"/>
              </a:rPr>
              <a:t>Это </a:t>
            </a:r>
            <a:r>
              <a:rPr lang="ru-RU" sz="1200" b="0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Arial" pitchFamily="2"/>
                <a:cs typeface="Times New Roman" pitchFamily="18"/>
              </a:rPr>
              <a:t>может </a:t>
            </a:r>
            <a:r>
              <a:rPr lang="ru-RU" sz="1200" b="0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Arial" pitchFamily="2"/>
                <a:cs typeface="Times New Roman" pitchFamily="18"/>
              </a:rPr>
              <a:t>стать источником </a:t>
            </a:r>
            <a:r>
              <a:rPr lang="ru-RU" sz="1200" b="0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Arial" pitchFamily="2"/>
                <a:cs typeface="Times New Roman" pitchFamily="18"/>
              </a:rPr>
              <a:t>карьерных возможностей, признания и развития спортивного потенциала.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1">
                <a:solidFill>
                  <a:srgbClr val="FFFFFF"/>
                </a:solidFill>
                <a:latin typeface="Arial" pitchFamily="34"/>
              </a:defRPr>
            </a:pPr>
            <a:endParaRPr lang="ru-RU" sz="1400" b="1" i="0" u="none" strike="noStrike" kern="1200" spc="0" dirty="0">
              <a:ln>
                <a:noFill/>
              </a:ln>
              <a:solidFill>
                <a:srgbClr val="FFFFFF"/>
              </a:solidFill>
              <a:latin typeface="Arial" pitchFamily="34"/>
              <a:ea typeface="Montserrat Black" pitchFamily="2"/>
              <a:cs typeface="Montserrat Black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1">
                <a:solidFill>
                  <a:srgbClr val="FFFFFF"/>
                </a:solidFill>
                <a:latin typeface="Arial" pitchFamily="34"/>
              </a:defRPr>
            </a:pPr>
            <a:r>
              <a:rPr lang="ru-RU" sz="1400" b="1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ontserrat Black" pitchFamily="2"/>
                <a:cs typeface="Montserrat Black" pitchFamily="2"/>
              </a:rPr>
              <a:t>ЦЕЛЕВАЯ АУДИТОРИЯ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1">
                <a:solidFill>
                  <a:srgbClr val="FFFFFF"/>
                </a:solidFill>
                <a:latin typeface="Arial" pitchFamily="34"/>
              </a:defRPr>
            </a:pPr>
            <a:endParaRPr lang="ru-RU" sz="1200" b="0" i="0" u="none" strike="noStrike" kern="1200" spc="0" dirty="0">
              <a:ln>
                <a:noFill/>
              </a:ln>
              <a:solidFill>
                <a:srgbClr val="FFFFFF"/>
              </a:solidFill>
              <a:latin typeface="Arial" pitchFamily="34"/>
              <a:ea typeface="Montserrat SemiBold" pitchFamily="2"/>
              <a:cs typeface="Times New Roman" pitchFamily="18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1">
                <a:solidFill>
                  <a:srgbClr val="FFFFFF"/>
                </a:solidFill>
                <a:latin typeface="Arial" pitchFamily="34"/>
              </a:defRPr>
            </a:pPr>
            <a:r>
              <a:rPr lang="ru-RU" sz="1200" b="0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ontserrat SemiBold" pitchFamily="2"/>
                <a:cs typeface="Times New Roman" pitchFamily="18"/>
              </a:rPr>
              <a:t>Участники СВО, получившие ранения </a:t>
            </a:r>
            <a:r>
              <a:rPr lang="ru-RU" sz="1200" b="0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ontserrat SemiBold" pitchFamily="2"/>
                <a:cs typeface="Times New Roman" pitchFamily="18"/>
              </a:rPr>
              <a:t>различной степени тяжести, в том числе ампутации различных конечностей.</a:t>
            </a:r>
            <a:endParaRPr lang="ru-RU" sz="1200" b="0" i="0" u="none" strike="noStrike" kern="1200" spc="0" dirty="0">
              <a:ln>
                <a:noFill/>
              </a:ln>
              <a:solidFill>
                <a:srgbClr val="FFFFFF"/>
              </a:solidFill>
              <a:latin typeface="Arial" pitchFamily="34"/>
              <a:ea typeface="Montserrat SemiBold" pitchFamily="2"/>
              <a:cs typeface="Times New Roman" pitchFamily="18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1">
                <a:solidFill>
                  <a:srgbClr val="FFFFFF"/>
                </a:solidFill>
                <a:latin typeface="Arial" pitchFamily="34"/>
              </a:defRPr>
            </a:pPr>
            <a:endParaRPr lang="ru-RU" sz="1200" b="0" i="0" u="none" strike="noStrike" kern="1200" spc="0" dirty="0">
              <a:ln>
                <a:noFill/>
              </a:ln>
              <a:solidFill>
                <a:srgbClr val="FFFFFF"/>
              </a:solidFill>
              <a:latin typeface="Arial" pitchFamily="34"/>
              <a:ea typeface="Montserrat SemiBold" pitchFamily="2"/>
              <a:cs typeface="Times New Roman" pitchFamily="18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1">
                <a:solidFill>
                  <a:srgbClr val="FFFFFF"/>
                </a:solidFill>
                <a:latin typeface="Arial" pitchFamily="34"/>
              </a:defRPr>
            </a:pPr>
            <a:r>
              <a:rPr lang="ru-RU" sz="1400" b="1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ontserrat Black" pitchFamily="2"/>
                <a:cs typeface="Montserrat Black" pitchFamily="2"/>
              </a:rPr>
              <a:t>ЦЕЛЬ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1">
                <a:solidFill>
                  <a:srgbClr val="FFFFFF"/>
                </a:solidFill>
                <a:latin typeface="Arial" pitchFamily="34"/>
              </a:defRPr>
            </a:pPr>
            <a:endParaRPr lang="ru-RU" sz="1200" b="0" i="0" u="none" strike="noStrike" kern="1200" spc="0" dirty="0">
              <a:ln>
                <a:noFill/>
              </a:ln>
              <a:solidFill>
                <a:srgbClr val="FFFFFF"/>
              </a:solidFill>
              <a:latin typeface="Arial" pitchFamily="34"/>
              <a:ea typeface="Montserrat SemiBold" pitchFamily="2"/>
              <a:cs typeface="Times New Roman" pitchFamily="18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1">
                <a:solidFill>
                  <a:srgbClr val="FFFFFF"/>
                </a:solidFill>
                <a:latin typeface="Arial" pitchFamily="34"/>
              </a:defRPr>
            </a:pPr>
            <a:r>
              <a:rPr lang="ru-RU" sz="1200" b="0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ontserrat SemiBold" pitchFamily="2"/>
                <a:cs typeface="Times New Roman" pitchFamily="18"/>
              </a:rPr>
              <a:t>Реабилитация и социализация участников СВО, получивших </a:t>
            </a:r>
            <a:r>
              <a:rPr lang="ru-RU" sz="1200" b="0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ontserrat SemiBold" pitchFamily="2"/>
                <a:cs typeface="Times New Roman" pitchFamily="18"/>
              </a:rPr>
              <a:t>ранения различной степени тяжести.</a:t>
            </a:r>
            <a:endParaRPr lang="ru-RU" sz="1200" b="0" i="0" u="none" strike="noStrike" kern="1200" spc="0" dirty="0">
              <a:ln>
                <a:noFill/>
              </a:ln>
              <a:solidFill>
                <a:srgbClr val="FFFFFF"/>
              </a:solidFill>
              <a:latin typeface="Arial" pitchFamily="34"/>
              <a:ea typeface="Montserrat SemiBold" pitchFamily="2"/>
              <a:cs typeface="Times New Roman" pitchFamily="18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1">
                <a:solidFill>
                  <a:srgbClr val="FFFFFF"/>
                </a:solidFill>
                <a:latin typeface="Arial" pitchFamily="34"/>
              </a:defRPr>
            </a:pPr>
            <a:r>
              <a:rPr lang="ru-RU" sz="1200" b="0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ontserrat SemiBold" pitchFamily="2"/>
                <a:cs typeface="Times New Roman" pitchFamily="18"/>
              </a:rPr>
              <a:t>посредством проведения занятий самбо.</a:t>
            </a:r>
            <a:endParaRPr lang="ru-RU" sz="1200" b="0" i="0" u="none" strike="noStrike" kern="1200" spc="0" dirty="0">
              <a:ln>
                <a:noFill/>
              </a:ln>
              <a:solidFill>
                <a:srgbClr val="FFFFFF"/>
              </a:solidFill>
              <a:latin typeface="Arial" pitchFamily="34"/>
              <a:ea typeface="Montserrat SemiBold" pitchFamily="2"/>
              <a:cs typeface="Times New Roman" pitchFamily="18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1">
                <a:solidFill>
                  <a:srgbClr val="FFFFFF"/>
                </a:solidFill>
                <a:latin typeface="Arial" pitchFamily="34"/>
              </a:defRPr>
            </a:pPr>
            <a:endParaRPr lang="ru-RU" sz="1300" b="0" i="0" u="none" strike="noStrike" kern="1200" spc="0" dirty="0">
              <a:ln>
                <a:noFill/>
              </a:ln>
              <a:solidFill>
                <a:srgbClr val="FFFFFF"/>
              </a:solidFill>
              <a:latin typeface="Arial" pitchFamily="34"/>
              <a:ea typeface="Montserrat SemiBold" pitchFamily="2"/>
              <a:cs typeface="Times New Roman" pitchFamily="18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1">
                <a:solidFill>
                  <a:srgbClr val="FFFFFF"/>
                </a:solidFill>
                <a:latin typeface="Arial" pitchFamily="34"/>
              </a:defRPr>
            </a:pPr>
            <a:r>
              <a:rPr lang="ru-RU" sz="1400" b="1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ontserrat Black" pitchFamily="2"/>
                <a:cs typeface="Montserrat Black" pitchFamily="2"/>
              </a:rPr>
              <a:t>ЗАДАЧИ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1">
                <a:solidFill>
                  <a:srgbClr val="FFFFFF"/>
                </a:solidFill>
                <a:latin typeface="Arial" pitchFamily="34"/>
              </a:defRPr>
            </a:pPr>
            <a:endParaRPr lang="ru-RU" sz="1400" b="1" i="0" u="none" strike="noStrike" kern="1200" spc="0" dirty="0">
              <a:ln>
                <a:noFill/>
              </a:ln>
              <a:solidFill>
                <a:srgbClr val="FFFFFF"/>
              </a:solidFill>
              <a:latin typeface="Arial" pitchFamily="34"/>
              <a:ea typeface="Montserrat Black" pitchFamily="2"/>
              <a:cs typeface="Montserrat Black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1">
                <a:solidFill>
                  <a:srgbClr val="FFFFFF"/>
                </a:solidFill>
                <a:latin typeface="Arial" pitchFamily="34"/>
              </a:defRPr>
            </a:pPr>
            <a:r>
              <a:rPr lang="ru-RU" sz="1200" b="0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ontserrat SemiBold" pitchFamily="2"/>
                <a:cs typeface="Times New Roman" pitchFamily="18"/>
              </a:rPr>
              <a:t>• Подбор и мотивация участников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1">
                <a:solidFill>
                  <a:srgbClr val="FFFFFF"/>
                </a:solidFill>
                <a:latin typeface="Arial" pitchFamily="34"/>
              </a:defRPr>
            </a:pPr>
            <a:r>
              <a:rPr lang="ru-RU" sz="1200" b="0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ontserrat SemiBold" pitchFamily="2"/>
                <a:cs typeface="Times New Roman" pitchFamily="18"/>
              </a:rPr>
              <a:t>• Медицинская поддержка и реабилитация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1">
                <a:solidFill>
                  <a:srgbClr val="FFFFFF"/>
                </a:solidFill>
                <a:latin typeface="Arial" pitchFamily="34"/>
              </a:defRPr>
            </a:pPr>
            <a:r>
              <a:rPr lang="ru-RU" sz="1200" b="0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ontserrat SemiBold" pitchFamily="2"/>
                <a:cs typeface="Times New Roman" pitchFamily="18"/>
              </a:rPr>
              <a:t>• Тренировки и развитие умений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1">
                <a:solidFill>
                  <a:srgbClr val="FFFFFF"/>
                </a:solidFill>
                <a:latin typeface="Arial" pitchFamily="34"/>
              </a:defRPr>
            </a:pPr>
            <a:r>
              <a:rPr lang="ru-RU" sz="1200" b="0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ontserrat SemiBold" pitchFamily="2"/>
                <a:cs typeface="Times New Roman" pitchFamily="18"/>
              </a:rPr>
              <a:t>• Психологическая поддержка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1">
                <a:solidFill>
                  <a:srgbClr val="FFFFFF"/>
                </a:solidFill>
                <a:latin typeface="Arial" pitchFamily="34"/>
              </a:defRPr>
            </a:pPr>
            <a:r>
              <a:rPr lang="ru-RU" sz="1200" b="0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ontserrat SemiBold" pitchFamily="2"/>
                <a:cs typeface="Times New Roman" pitchFamily="18"/>
              </a:rPr>
              <a:t>• Участие в Чемпионате по самбо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1">
                <a:solidFill>
                  <a:srgbClr val="FFFFFF"/>
                </a:solidFill>
                <a:latin typeface="Arial" pitchFamily="34"/>
              </a:defRPr>
            </a:pPr>
            <a:endParaRPr lang="ru-RU" sz="1200" b="0" i="0" u="none" strike="noStrike" kern="1200" spc="0" dirty="0">
              <a:ln>
                <a:noFill/>
              </a:ln>
              <a:solidFill>
                <a:srgbClr val="FFFFFF"/>
              </a:solidFill>
              <a:latin typeface="Arial" pitchFamily="34"/>
              <a:ea typeface="Montserrat SemiBold" pitchFamily="2"/>
              <a:cs typeface="Times New Roman" pitchFamily="18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1">
                <a:solidFill>
                  <a:srgbClr val="FFFFFF"/>
                </a:solidFill>
                <a:latin typeface="Arial" pitchFamily="34"/>
              </a:defRPr>
            </a:pPr>
            <a:endParaRPr lang="ru-RU" sz="1300" b="0" i="0" u="none" strike="noStrike" kern="1200" spc="0" dirty="0">
              <a:ln>
                <a:noFill/>
              </a:ln>
              <a:solidFill>
                <a:srgbClr val="FFFFFF"/>
              </a:solidFill>
              <a:latin typeface="Arial" pitchFamily="34"/>
              <a:ea typeface="Montserrat SemiBold" pitchFamily="2"/>
              <a:cs typeface="Times New Roman" pitchFamily="18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1">
                <a:solidFill>
                  <a:srgbClr val="FFFFFF"/>
                </a:solidFill>
                <a:latin typeface="Arial" pitchFamily="34"/>
              </a:defRPr>
            </a:pPr>
            <a:endParaRPr lang="ru-RU" sz="1200" b="1" i="0" u="none" strike="noStrike" kern="1200" spc="0" dirty="0">
              <a:ln>
                <a:noFill/>
              </a:ln>
              <a:solidFill>
                <a:srgbClr val="FFFFFF"/>
              </a:solidFill>
              <a:latin typeface="Arial" pitchFamily="34"/>
              <a:ea typeface="Montserrat Black" pitchFamily="2"/>
              <a:cs typeface="Montserrat Black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1">
                <a:solidFill>
                  <a:srgbClr val="FFFFFF"/>
                </a:solidFill>
                <a:latin typeface="Arial" pitchFamily="34"/>
              </a:defRPr>
            </a:pPr>
            <a:endParaRPr lang="ru-RU" sz="1200" b="1" i="0" u="none" strike="noStrike" kern="1200" spc="0" dirty="0">
              <a:ln>
                <a:noFill/>
              </a:ln>
              <a:solidFill>
                <a:srgbClr val="FFFFFF"/>
              </a:solidFill>
              <a:latin typeface="Arial" pitchFamily="34"/>
              <a:ea typeface="Montserrat Black" pitchFamily="2"/>
              <a:cs typeface="Montserrat Black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1">
                <a:solidFill>
                  <a:srgbClr val="FFFFFF"/>
                </a:solidFill>
                <a:latin typeface="Arial" pitchFamily="34"/>
              </a:defRPr>
            </a:pPr>
            <a:endParaRPr lang="ru-RU" sz="1200" b="1" i="0" u="none" strike="noStrike" kern="1200" spc="0" dirty="0">
              <a:ln>
                <a:noFill/>
              </a:ln>
              <a:solidFill>
                <a:srgbClr val="FFFFFF"/>
              </a:solidFill>
              <a:latin typeface="Arial" pitchFamily="34"/>
              <a:ea typeface="Calibri" pitchFamily="2"/>
              <a:cs typeface="Calibri" pitchFamily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37880" y="6336000"/>
            <a:ext cx="3440520" cy="2944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r>
              <a:rPr lang="ru-RU" sz="1400" b="1" i="0" u="none" strike="noStrike" kern="1200">
                <a:ln>
                  <a:noFill/>
                </a:ln>
                <a:solidFill>
                  <a:srgbClr val="CCFFCC"/>
                </a:solidFill>
                <a:latin typeface="Arial" pitchFamily="18"/>
                <a:ea typeface="Microsoft YaHei" pitchFamily="2"/>
                <a:cs typeface="Arial" pitchFamily="2"/>
              </a:rPr>
              <a:t>______________________ О ПРОЕКТЕ</a:t>
            </a:r>
          </a:p>
        </p:txBody>
      </p:sp>
      <p:pic>
        <p:nvPicPr>
          <p:cNvPr id="1026" name="Picture 2" descr="C:\Users\389C~1\AppData\Local\Temp\Rar$DIa1664.18691\IMG_297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2858209"/>
            <a:ext cx="2952328" cy="377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" y="360"/>
            <a:ext cx="12190680" cy="68569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93;p1"/>
          <p:cNvSpPr/>
          <p:nvPr/>
        </p:nvSpPr>
        <p:spPr>
          <a:xfrm>
            <a:off x="604800" y="4964040"/>
            <a:ext cx="3566520" cy="15083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ru-RU" sz="2200" b="1" i="0" u="none" strike="noStrike" kern="1200" spc="0">
              <a:ln>
                <a:noFill/>
              </a:ln>
              <a:solidFill>
                <a:srgbClr val="000000"/>
              </a:solidFill>
              <a:latin typeface="Montserrat" pitchFamily="18"/>
              <a:ea typeface="Montserrat" pitchFamily="2"/>
              <a:cs typeface="Montserrat" pitchFamily="2"/>
            </a:endParaRPr>
          </a:p>
          <a:p>
            <a:pPr marL="0" marR="0" lvl="0" indent="0" algn="l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ru-RU" sz="4000" b="0" i="0" u="none" strike="noStrike" kern="1200" spc="0">
              <a:ln>
                <a:noFill/>
              </a:ln>
              <a:solidFill>
                <a:srgbClr val="000000"/>
              </a:solidFill>
              <a:latin typeface="Calibri" pitchFamily="18"/>
              <a:ea typeface="Calibri" pitchFamily="2"/>
              <a:cs typeface="Calibri" pitchFamily="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044069" y="432001"/>
            <a:ext cx="1419120" cy="100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91;p1"/>
          <p:cNvSpPr/>
          <p:nvPr/>
        </p:nvSpPr>
        <p:spPr>
          <a:xfrm>
            <a:off x="268020" y="1844824"/>
            <a:ext cx="3043080" cy="1157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1">
                <a:solidFill>
                  <a:srgbClr val="000000"/>
                </a:solidFill>
                <a:latin typeface="Arial" pitchFamily="34"/>
              </a:defRPr>
            </a:pPr>
            <a:r>
              <a:rPr lang="ru-RU" sz="14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ontserrat Black" pitchFamily="2"/>
                <a:cs typeface="Montserrat Black" pitchFamily="2"/>
              </a:rPr>
              <a:t>Автономная некоммерческая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1">
                <a:solidFill>
                  <a:srgbClr val="000000"/>
                </a:solidFill>
                <a:latin typeface="Arial" pitchFamily="34"/>
              </a:defRPr>
            </a:pPr>
            <a:r>
              <a:rPr lang="ru-RU" sz="1400" b="1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ontserrat Black" pitchFamily="2"/>
                <a:cs typeface="Montserrat Black" pitchFamily="2"/>
              </a:rPr>
              <a:t>организация</a:t>
            </a:r>
            <a:endParaRPr lang="ru-RU" sz="1400" b="1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34"/>
              <a:ea typeface="Montserrat Black" pitchFamily="2"/>
              <a:cs typeface="Montserrat Black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1">
                <a:solidFill>
                  <a:srgbClr val="000000"/>
                </a:solidFill>
                <a:latin typeface="Arial" pitchFamily="34"/>
              </a:defRPr>
            </a:pPr>
            <a:endParaRPr lang="ru-RU" sz="1400" b="1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34"/>
              <a:ea typeface="Montserrat Black" pitchFamily="2"/>
              <a:cs typeface="Montserrat Black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1">
                <a:solidFill>
                  <a:srgbClr val="000000"/>
                </a:solidFill>
                <a:latin typeface="Arial" pitchFamily="34"/>
              </a:defRPr>
            </a:pPr>
            <a:r>
              <a:rPr lang="ru-RU" sz="14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ontserrat Black" pitchFamily="2"/>
                <a:cs typeface="Montserrat Black" pitchFamily="2"/>
              </a:rPr>
              <a:t>ЦЕНТР ПОМОЩИ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1">
                <a:solidFill>
                  <a:srgbClr val="000000"/>
                </a:solidFill>
                <a:latin typeface="Arial" pitchFamily="34"/>
              </a:defRPr>
            </a:pPr>
            <a:r>
              <a:rPr lang="ru-RU" sz="14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ontserrat Black" pitchFamily="2"/>
                <a:cs typeface="Montserrat Black" pitchFamily="2"/>
              </a:rPr>
              <a:t>ВОЕННОСЛУЖАЩИМ</a:t>
            </a:r>
          </a:p>
        </p:txBody>
      </p:sp>
      <p:sp>
        <p:nvSpPr>
          <p:cNvPr id="6" name="Google Shape;91;p1"/>
          <p:cNvSpPr/>
          <p:nvPr/>
        </p:nvSpPr>
        <p:spPr>
          <a:xfrm>
            <a:off x="4892040" y="1440000"/>
            <a:ext cx="8103960" cy="546951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1">
                <a:solidFill>
                  <a:srgbClr val="FFFFFF"/>
                </a:solidFill>
                <a:latin typeface="Arial" pitchFamily="34"/>
              </a:defRPr>
            </a:pPr>
            <a:r>
              <a:rPr lang="ru-RU" sz="1400" b="1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ontserrat Black" pitchFamily="2"/>
                <a:cs typeface="Montserrat Black" pitchFamily="2"/>
              </a:rPr>
              <a:t>ОСНОВНЫЕ МЕРОПРИЯТИЯ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1">
                <a:solidFill>
                  <a:srgbClr val="FFFFFF"/>
                </a:solidFill>
                <a:latin typeface="Arial" pitchFamily="34"/>
              </a:defRPr>
            </a:pPr>
            <a:endParaRPr lang="ru-RU" sz="1400" b="1" i="0" u="none" strike="noStrike" kern="1200" spc="0" dirty="0">
              <a:ln>
                <a:noFill/>
              </a:ln>
              <a:solidFill>
                <a:srgbClr val="FFFFFF"/>
              </a:solidFill>
              <a:latin typeface="Arial" pitchFamily="34"/>
              <a:ea typeface="Montserrat Black" pitchFamily="2"/>
              <a:cs typeface="Montserrat Black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FFFFFF"/>
              </a:buClr>
              <a:buSzPct val="45000"/>
              <a:buFont typeface="StarSymbol"/>
              <a:buChar char="●"/>
              <a:tabLst/>
              <a:defRPr sz="2200" b="1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2"/>
              </a:defRPr>
            </a:pPr>
            <a:r>
              <a:rPr lang="ru-RU" sz="1200" b="0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ontserrat SemiBold" pitchFamily="2"/>
                <a:cs typeface="Times New Roman" pitchFamily="18"/>
              </a:rPr>
              <a:t>Проведение еженедельных </a:t>
            </a:r>
            <a:r>
              <a:rPr lang="ru-RU" sz="1200" b="0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ontserrat SemiBold" pitchFamily="2"/>
                <a:cs typeface="Times New Roman" pitchFamily="18"/>
              </a:rPr>
              <a:t>тренировок по самбо.</a:t>
            </a:r>
            <a:endParaRPr lang="ru-RU" sz="1200" b="0" i="0" u="none" strike="noStrike" kern="1200" spc="0" dirty="0">
              <a:ln>
                <a:noFill/>
              </a:ln>
              <a:solidFill>
                <a:srgbClr val="FFFFFF"/>
              </a:solidFill>
              <a:latin typeface="Arial" pitchFamily="34"/>
              <a:ea typeface="Montserrat SemiBold" pitchFamily="2"/>
              <a:cs typeface="Times New Roman" pitchFamily="18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FFFFFF"/>
              </a:buClr>
              <a:buSzPct val="45000"/>
              <a:buFont typeface="StarSymbol"/>
              <a:buChar char="●"/>
              <a:tabLst/>
              <a:defRPr sz="2200" b="1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2"/>
              </a:defRPr>
            </a:pPr>
            <a:r>
              <a:rPr lang="ru-RU" sz="1200" b="0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ontserrat SemiBold" pitchFamily="2"/>
                <a:cs typeface="Times New Roman" pitchFamily="18"/>
              </a:rPr>
              <a:t>Систематическая работа психолога и медицинского инструктора при социализации и </a:t>
            </a:r>
            <a:br>
              <a:rPr lang="ru-RU" sz="1200" b="0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ontserrat SemiBold" pitchFamily="2"/>
                <a:cs typeface="Times New Roman" pitchFamily="18"/>
              </a:rPr>
            </a:br>
            <a:r>
              <a:rPr lang="ru-RU" sz="1200" b="0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ontserrat SemiBold" pitchFamily="2"/>
                <a:cs typeface="Times New Roman" pitchFamily="18"/>
              </a:rPr>
              <a:t>реабилитации участников СВО, получивших ранения.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FFFFFF"/>
              </a:buClr>
              <a:buSzPct val="45000"/>
              <a:buFont typeface="StarSymbol"/>
              <a:buChar char="●"/>
              <a:tabLst/>
              <a:defRPr sz="2200" b="1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2"/>
              </a:defRPr>
            </a:pPr>
            <a:r>
              <a:rPr lang="ru-RU" sz="1200" b="0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ontserrat SemiBold" pitchFamily="2"/>
                <a:cs typeface="Times New Roman" pitchFamily="18"/>
              </a:rPr>
              <a:t>Организация мероприятий и межрегиональных соревнований.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FFFFFF"/>
              </a:buClr>
              <a:buSzPct val="45000"/>
              <a:buFont typeface="StarSymbol"/>
              <a:buChar char="●"/>
              <a:tabLst/>
              <a:defRPr sz="2200" b="1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2"/>
              </a:defRPr>
            </a:pPr>
            <a:r>
              <a:rPr lang="ru-RU" sz="1200" b="0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ontserrat SemiBold" pitchFamily="2"/>
                <a:cs typeface="Times New Roman" pitchFamily="18"/>
              </a:rPr>
              <a:t>Создание осведомленности и пропаганда.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FFFFFF"/>
              </a:buClr>
              <a:buSzPct val="45000"/>
              <a:buFont typeface="StarSymbol"/>
              <a:buChar char="●"/>
              <a:tabLst/>
              <a:defRPr sz="2200" b="1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2"/>
              </a:defRPr>
            </a:pPr>
            <a:r>
              <a:rPr lang="ru-RU" sz="1200" b="0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ontserrat SemiBold" pitchFamily="2"/>
                <a:cs typeface="Times New Roman" pitchFamily="18"/>
              </a:rPr>
              <a:t>Распространение информации о проекте и его целях.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FFFFFF"/>
              </a:buClr>
              <a:buSzPct val="45000"/>
              <a:buFont typeface="StarSymbol"/>
              <a:buChar char="●"/>
              <a:tabLst/>
              <a:defRPr sz="2200" b="1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2"/>
              </a:defRPr>
            </a:pPr>
            <a:r>
              <a:rPr lang="ru-RU" sz="1200" b="0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ontserrat SemiBold" pitchFamily="2"/>
                <a:cs typeface="Times New Roman" pitchFamily="18"/>
              </a:rPr>
              <a:t>Работа с органами власти, средствами массовой информации, общественными </a:t>
            </a:r>
            <a:br>
              <a:rPr lang="ru-RU" sz="1200" b="0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ontserrat SemiBold" pitchFamily="2"/>
                <a:cs typeface="Times New Roman" pitchFamily="18"/>
              </a:rPr>
            </a:br>
            <a:r>
              <a:rPr lang="ru-RU" sz="1200" b="0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ontserrat SemiBold" pitchFamily="2"/>
                <a:cs typeface="Times New Roman" pitchFamily="18"/>
              </a:rPr>
              <a:t>организациями с целью популяризации и раскрытию перспектив </a:t>
            </a:r>
            <a:r>
              <a:rPr lang="ru-RU" sz="1200" b="0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ontserrat SemiBold" pitchFamily="2"/>
                <a:cs typeface="Times New Roman" pitchFamily="18"/>
              </a:rPr>
              <a:t>самбо.</a:t>
            </a:r>
            <a:endParaRPr lang="ru-RU" sz="1200" b="0" i="0" u="none" strike="noStrike" kern="1200" spc="0" dirty="0">
              <a:ln>
                <a:noFill/>
              </a:ln>
              <a:solidFill>
                <a:srgbClr val="FFFFFF"/>
              </a:solidFill>
              <a:latin typeface="Arial" pitchFamily="34"/>
              <a:ea typeface="Montserrat SemiBold" pitchFamily="2"/>
              <a:cs typeface="Times New Roman" pitchFamily="18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FFFFFF"/>
              </a:buClr>
              <a:buSzPct val="45000"/>
              <a:buFont typeface="StarSymbol"/>
              <a:buChar char="●"/>
              <a:tabLst/>
              <a:defRPr sz="2200" b="1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2"/>
              </a:defRPr>
            </a:pPr>
            <a:r>
              <a:rPr lang="ru-RU" sz="1200" b="0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ontserrat SemiBold" pitchFamily="2"/>
                <a:cs typeface="Times New Roman" pitchFamily="18"/>
              </a:rPr>
              <a:t>Привлечение спонсоров и партнеров.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1">
                <a:solidFill>
                  <a:srgbClr val="FFFFFF"/>
                </a:solidFill>
                <a:latin typeface="Arial" pitchFamily="34"/>
              </a:defRPr>
            </a:pPr>
            <a:endParaRPr lang="ru-RU" sz="1200" b="0" i="0" u="none" strike="noStrike" kern="1200" spc="0" dirty="0">
              <a:ln>
                <a:noFill/>
              </a:ln>
              <a:solidFill>
                <a:srgbClr val="FFFFFF"/>
              </a:solidFill>
              <a:latin typeface="Arial" pitchFamily="34"/>
              <a:ea typeface="Montserrat SemiBold" pitchFamily="2"/>
              <a:cs typeface="Times New Roman" pitchFamily="18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1">
                <a:solidFill>
                  <a:srgbClr val="FFFFFF"/>
                </a:solidFill>
                <a:latin typeface="Arial" pitchFamily="34"/>
              </a:defRPr>
            </a:pPr>
            <a:endParaRPr lang="ru-RU" sz="1200" b="0" i="0" u="none" strike="noStrike" kern="1200" spc="0" dirty="0">
              <a:ln>
                <a:noFill/>
              </a:ln>
              <a:solidFill>
                <a:srgbClr val="FFFFFF"/>
              </a:solidFill>
              <a:latin typeface="Arial" pitchFamily="34"/>
              <a:ea typeface="Montserrat SemiBold" pitchFamily="2"/>
              <a:cs typeface="Times New Roman" pitchFamily="18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1">
                <a:solidFill>
                  <a:srgbClr val="FFFFFF"/>
                </a:solidFill>
                <a:latin typeface="Arial" pitchFamily="34"/>
              </a:defRPr>
            </a:pPr>
            <a:r>
              <a:rPr lang="ru-RU" sz="1400" b="1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ontserrat Black" pitchFamily="2"/>
                <a:cs typeface="Montserrat Black" pitchFamily="2"/>
              </a:rPr>
              <a:t>ИНФОРМАЦИЯ О КОМАНДЕ ПРОЕКТА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1">
                <a:solidFill>
                  <a:srgbClr val="FFFFFF"/>
                </a:solidFill>
                <a:latin typeface="Arial" pitchFamily="34"/>
              </a:defRPr>
            </a:pPr>
            <a:endParaRPr lang="ru-RU" sz="1200" b="0" i="0" u="none" strike="noStrike" kern="1200" spc="0" dirty="0">
              <a:ln>
                <a:noFill/>
              </a:ln>
              <a:solidFill>
                <a:srgbClr val="FFFFFF"/>
              </a:solidFill>
              <a:latin typeface="Arial" pitchFamily="34"/>
              <a:ea typeface="Montserrat SemiBold" pitchFamily="2"/>
              <a:cs typeface="Times New Roman" pitchFamily="18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45000"/>
              <a:buFont typeface="StarSymbol"/>
              <a:buChar char="●"/>
              <a:tabLst/>
              <a:defRPr sz="18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Arial" pitchFamily="2"/>
              </a:defRPr>
            </a:pPr>
            <a:r>
              <a:rPr lang="ru-RU" sz="1200" b="0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ontserrat SemiBold" pitchFamily="2"/>
                <a:cs typeface="Times New Roman" pitchFamily="18"/>
              </a:rPr>
              <a:t>Руководитель проекта </a:t>
            </a:r>
            <a:r>
              <a:rPr lang="ru-RU" sz="1200" b="0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ontserrat SemiBold" pitchFamily="2"/>
                <a:cs typeface="Times New Roman" pitchFamily="18"/>
              </a:rPr>
              <a:t>— БУРАВЦЕВ Сергей Викторович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45000"/>
              <a:buFont typeface="StarSymbol"/>
              <a:buChar char="●"/>
              <a:tabLst/>
              <a:defRPr sz="18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Arial" pitchFamily="2"/>
              </a:defRPr>
            </a:pPr>
            <a:r>
              <a:rPr lang="ru-RU" sz="1200" b="0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ontserrat SemiBold" pitchFamily="2"/>
                <a:cs typeface="Times New Roman" pitchFamily="18"/>
              </a:rPr>
              <a:t>Заместитель руководителя по связям с общественностью  </a:t>
            </a:r>
            <a:r>
              <a:rPr lang="ru-RU" sz="1200" b="0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ontserrat SemiBold" pitchFamily="2"/>
                <a:cs typeface="Times New Roman" pitchFamily="18"/>
              </a:rPr>
              <a:t>— </a:t>
            </a:r>
            <a:r>
              <a:rPr lang="ru-RU" sz="1200" b="0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ontserrat SemiBold" pitchFamily="2"/>
                <a:cs typeface="Times New Roman" pitchFamily="18"/>
              </a:rPr>
              <a:t>БОНДАРЕВ Андрей Михайлович</a:t>
            </a:r>
            <a:endParaRPr lang="ru-RU" sz="1200" b="0" i="0" u="none" strike="noStrike" kern="1200" spc="0" dirty="0">
              <a:ln>
                <a:noFill/>
              </a:ln>
              <a:solidFill>
                <a:srgbClr val="FFFFFF"/>
              </a:solidFill>
              <a:latin typeface="Arial" pitchFamily="34"/>
              <a:ea typeface="Montserrat SemiBold" pitchFamily="2"/>
              <a:cs typeface="Times New Roman" pitchFamily="18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45000"/>
              <a:buFont typeface="StarSymbol"/>
              <a:buChar char="●"/>
              <a:tabLst/>
              <a:defRPr sz="18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Arial" pitchFamily="2"/>
              </a:defRPr>
            </a:pPr>
            <a:r>
              <a:rPr lang="ru-RU" sz="1200" b="0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ontserrat SemiBold" pitchFamily="2"/>
                <a:cs typeface="Times New Roman" pitchFamily="18"/>
              </a:rPr>
              <a:t>Старший тренер — </a:t>
            </a:r>
            <a:r>
              <a:rPr lang="ru-RU" sz="1200" b="0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ontserrat SemiBold" pitchFamily="2"/>
                <a:cs typeface="Times New Roman" pitchFamily="18"/>
              </a:rPr>
              <a:t>ЧЕРВЯКОВ Владимир Евгеньевич</a:t>
            </a:r>
            <a:endParaRPr lang="ru-RU" sz="1200" b="0" i="0" u="none" strike="noStrike" kern="1200" spc="0" dirty="0">
              <a:ln>
                <a:noFill/>
              </a:ln>
              <a:solidFill>
                <a:srgbClr val="FFFFFF"/>
              </a:solidFill>
              <a:latin typeface="Arial" pitchFamily="34"/>
              <a:ea typeface="Montserrat SemiBold" pitchFamily="2"/>
              <a:cs typeface="Times New Roman" pitchFamily="18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45000"/>
              <a:buFont typeface="StarSymbol"/>
              <a:buChar char="●"/>
              <a:tabLst/>
              <a:defRPr sz="18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Arial" pitchFamily="2"/>
              </a:defRPr>
            </a:pPr>
            <a:r>
              <a:rPr lang="ru-RU" sz="1200" b="0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Arial" pitchFamily="2"/>
                <a:cs typeface="Times New Roman" pitchFamily="18"/>
              </a:rPr>
              <a:t>Тренер </a:t>
            </a:r>
            <a:r>
              <a:rPr lang="ru-RU" sz="1200" b="0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Arial" pitchFamily="2"/>
                <a:cs typeface="Times New Roman" pitchFamily="18"/>
              </a:rPr>
              <a:t>по </a:t>
            </a:r>
            <a:r>
              <a:rPr lang="ru-RU" sz="1200" b="0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Arial" pitchFamily="2"/>
                <a:cs typeface="Times New Roman" pitchFamily="18"/>
              </a:rPr>
              <a:t>ОФП </a:t>
            </a:r>
            <a:r>
              <a:rPr lang="ru-RU" sz="1200" b="0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Arial" pitchFamily="2"/>
                <a:cs typeface="Times New Roman" pitchFamily="18"/>
              </a:rPr>
              <a:t>— ТЕПЛОВ Станислав Александрович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45000"/>
              <a:buFont typeface="StarSymbol"/>
              <a:buChar char="●"/>
              <a:tabLst/>
              <a:defRPr sz="18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Arial" pitchFamily="2"/>
              </a:defRPr>
            </a:pPr>
            <a:r>
              <a:rPr lang="ru-RU" sz="1200" b="0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Arial" pitchFamily="2"/>
                <a:cs typeface="Times New Roman" pitchFamily="18"/>
              </a:rPr>
              <a:t>Медицинский инструктор</a:t>
            </a:r>
            <a:r>
              <a:rPr lang="ru-RU" sz="1200" b="0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ontserrat SemiBold" pitchFamily="2"/>
                <a:cs typeface="Times New Roman" pitchFamily="18"/>
              </a:rPr>
              <a:t> —</a:t>
            </a:r>
            <a:r>
              <a:rPr lang="ru-RU" sz="1200" b="0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Arial" pitchFamily="2"/>
                <a:cs typeface="Times New Roman" pitchFamily="18"/>
              </a:rPr>
              <a:t> ЕВГЕНЬЕВ Илья Игоревич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45000"/>
              <a:buFont typeface="StarSymbol"/>
              <a:buChar char="●"/>
              <a:tabLst/>
              <a:defRPr sz="18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Arial" pitchFamily="2"/>
              </a:defRPr>
            </a:pPr>
            <a:r>
              <a:rPr lang="ru-RU" sz="1200" b="0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Arial" pitchFamily="2"/>
                <a:cs typeface="Times New Roman" pitchFamily="18"/>
              </a:rPr>
              <a:t>Психолог — ТАРАСОВА Юлия Николаевна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1">
                <a:solidFill>
                  <a:srgbClr val="FFFFFF"/>
                </a:solidFill>
                <a:latin typeface="Arial" pitchFamily="34"/>
              </a:defRPr>
            </a:pPr>
            <a:endParaRPr lang="ru-RU" sz="2200" b="1" i="0" u="none" strike="noStrike" kern="1200" dirty="0">
              <a:ln>
                <a:noFill/>
              </a:ln>
              <a:solidFill>
                <a:srgbClr val="FFFFFF"/>
              </a:solidFill>
              <a:latin typeface="Arial" pitchFamily="34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1">
                <a:solidFill>
                  <a:srgbClr val="FFFFFF"/>
                </a:solidFill>
                <a:latin typeface="Arial" pitchFamily="34"/>
              </a:defRPr>
            </a:pPr>
            <a:endParaRPr lang="ru-RU" sz="1200" b="1" i="0" u="none" strike="noStrike" kern="1200" spc="0" dirty="0">
              <a:ln>
                <a:noFill/>
              </a:ln>
              <a:solidFill>
                <a:srgbClr val="FFFFFF"/>
              </a:solidFill>
              <a:latin typeface="Arial" pitchFamily="34"/>
              <a:ea typeface="Montserrat Black" pitchFamily="2"/>
              <a:cs typeface="Montserrat Black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1">
                <a:solidFill>
                  <a:srgbClr val="FFFFFF"/>
                </a:solidFill>
                <a:latin typeface="Arial" pitchFamily="34"/>
              </a:defRPr>
            </a:pPr>
            <a:endParaRPr lang="ru-RU" sz="1200" b="1" i="0" u="none" strike="noStrike" kern="1200" spc="0" dirty="0">
              <a:ln>
                <a:noFill/>
              </a:ln>
              <a:solidFill>
                <a:srgbClr val="FFFFFF"/>
              </a:solidFill>
              <a:latin typeface="Arial" pitchFamily="34"/>
              <a:ea typeface="Montserrat Black" pitchFamily="2"/>
              <a:cs typeface="Montserrat Black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1">
                <a:solidFill>
                  <a:srgbClr val="FFFFFF"/>
                </a:solidFill>
                <a:latin typeface="Arial" pitchFamily="34"/>
              </a:defRPr>
            </a:pPr>
            <a:endParaRPr lang="ru-RU" sz="1200" b="1" i="0" u="none" strike="noStrike" kern="1200" spc="0" dirty="0">
              <a:ln>
                <a:noFill/>
              </a:ln>
              <a:solidFill>
                <a:srgbClr val="FFFFFF"/>
              </a:solidFill>
              <a:latin typeface="Arial" pitchFamily="34"/>
              <a:ea typeface="Calibri" pitchFamily="2"/>
              <a:cs typeface="Calibri" pitchFamily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38240" y="6336000"/>
            <a:ext cx="3440520" cy="2944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r>
              <a:rPr lang="ru-RU" sz="1400" b="1" i="0" u="none" strike="noStrike" kern="1200">
                <a:ln>
                  <a:noFill/>
                </a:ln>
                <a:solidFill>
                  <a:srgbClr val="CCFFCC"/>
                </a:solidFill>
                <a:latin typeface="Arial" pitchFamily="18"/>
                <a:ea typeface="Microsoft YaHei" pitchFamily="2"/>
                <a:cs typeface="Arial" pitchFamily="2"/>
              </a:rPr>
              <a:t>______________________ О ПРОЕКТЕ</a:t>
            </a:r>
          </a:p>
        </p:txBody>
      </p:sp>
      <p:pic>
        <p:nvPicPr>
          <p:cNvPr id="2050" name="Picture 2" descr="C:\Users\389C~1\AppData\Local\Temp\Rar$DIa2100.13848\IMG_297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37" y="3152022"/>
            <a:ext cx="2900835" cy="360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" y="360"/>
            <a:ext cx="12190680" cy="6856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080000" y="756000"/>
            <a:ext cx="1419120" cy="100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91;p1"/>
          <p:cNvSpPr/>
          <p:nvPr/>
        </p:nvSpPr>
        <p:spPr>
          <a:xfrm>
            <a:off x="249705" y="2040084"/>
            <a:ext cx="3043080" cy="1157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1">
                <a:solidFill>
                  <a:srgbClr val="000000"/>
                </a:solidFill>
                <a:latin typeface="Arial" pitchFamily="34"/>
              </a:defRPr>
            </a:pPr>
            <a:r>
              <a:rPr lang="ru-RU" sz="14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ontserrat Black" pitchFamily="2"/>
                <a:cs typeface="Montserrat Black" pitchFamily="2"/>
              </a:rPr>
              <a:t>Автономная некоммерческая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1">
                <a:solidFill>
                  <a:srgbClr val="000000"/>
                </a:solidFill>
                <a:latin typeface="Arial" pitchFamily="34"/>
              </a:defRPr>
            </a:pPr>
            <a:r>
              <a:rPr lang="ru-RU" sz="1400" b="1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ontserrat Black" pitchFamily="2"/>
                <a:cs typeface="Montserrat Black" pitchFamily="2"/>
              </a:rPr>
              <a:t>организация</a:t>
            </a:r>
            <a:endParaRPr lang="ru-RU" sz="1400" b="1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34"/>
              <a:ea typeface="Montserrat Black" pitchFamily="2"/>
              <a:cs typeface="Montserrat Black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1">
                <a:solidFill>
                  <a:srgbClr val="000000"/>
                </a:solidFill>
                <a:latin typeface="Arial" pitchFamily="34"/>
              </a:defRPr>
            </a:pPr>
            <a:endParaRPr lang="ru-RU" sz="1400" b="1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34"/>
              <a:ea typeface="Montserrat Black" pitchFamily="2"/>
              <a:cs typeface="Montserrat Black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1">
                <a:solidFill>
                  <a:srgbClr val="000000"/>
                </a:solidFill>
                <a:latin typeface="Arial" pitchFamily="34"/>
              </a:defRPr>
            </a:pPr>
            <a:r>
              <a:rPr lang="ru-RU" sz="14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ontserrat Black" pitchFamily="2"/>
                <a:cs typeface="Montserrat Black" pitchFamily="2"/>
              </a:rPr>
              <a:t>ЦЕНТР ПОМОЩИ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1">
                <a:solidFill>
                  <a:srgbClr val="000000"/>
                </a:solidFill>
                <a:latin typeface="Arial" pitchFamily="34"/>
              </a:defRPr>
            </a:pPr>
            <a:r>
              <a:rPr lang="ru-RU" sz="14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ontserrat Black" pitchFamily="2"/>
                <a:cs typeface="Montserrat Black" pitchFamily="2"/>
              </a:rPr>
              <a:t>ВОЕННОСЛУЖАЩИМ</a:t>
            </a:r>
          </a:p>
        </p:txBody>
      </p:sp>
      <p:sp>
        <p:nvSpPr>
          <p:cNvPr id="5" name="Google Shape;91;p1"/>
          <p:cNvSpPr/>
          <p:nvPr/>
        </p:nvSpPr>
        <p:spPr>
          <a:xfrm>
            <a:off x="4892040" y="1440000"/>
            <a:ext cx="8103960" cy="607134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hangingPunct="0">
              <a:defRPr sz="2200" b="1">
                <a:solidFill>
                  <a:srgbClr val="FFFFFF"/>
                </a:solidFill>
                <a:latin typeface="Arial" pitchFamily="34"/>
              </a:defRPr>
            </a:pPr>
            <a:r>
              <a:rPr lang="ru-RU" sz="1400" b="1" dirty="0" smtClean="0">
                <a:solidFill>
                  <a:srgbClr val="FFFFFF"/>
                </a:solidFill>
                <a:latin typeface="Arial" pitchFamily="34"/>
                <a:ea typeface="Montserrat Black" pitchFamily="2"/>
                <a:cs typeface="Montserrat Black" pitchFamily="2"/>
              </a:rPr>
              <a:t>Начало </a:t>
            </a:r>
            <a:r>
              <a:rPr lang="ru-RU" sz="1400" b="1" dirty="0">
                <a:solidFill>
                  <a:srgbClr val="FFFFFF"/>
                </a:solidFill>
                <a:latin typeface="Arial" pitchFamily="34"/>
                <a:ea typeface="Montserrat Black" pitchFamily="2"/>
                <a:cs typeface="Montserrat Black" pitchFamily="2"/>
              </a:rPr>
              <a:t>проекта 15 января 2024 </a:t>
            </a:r>
            <a:r>
              <a:rPr lang="ru-RU" sz="1400" b="1" dirty="0" smtClean="0">
                <a:solidFill>
                  <a:srgbClr val="FFFFFF"/>
                </a:solidFill>
                <a:latin typeface="Arial" pitchFamily="34"/>
                <a:ea typeface="Montserrat Black" pitchFamily="2"/>
                <a:cs typeface="Montserrat Black" pitchFamily="2"/>
              </a:rPr>
              <a:t>года</a:t>
            </a:r>
            <a:endParaRPr lang="ru-RU" sz="1400" b="1" dirty="0">
              <a:solidFill>
                <a:srgbClr val="FFFFFF"/>
              </a:solidFill>
              <a:latin typeface="Arial" pitchFamily="34"/>
              <a:ea typeface="Montserrat Black" pitchFamily="2"/>
              <a:cs typeface="Montserrat Black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1">
                <a:solidFill>
                  <a:srgbClr val="FFFFFF"/>
                </a:solidFill>
                <a:latin typeface="Arial" pitchFamily="34"/>
              </a:defRPr>
            </a:pPr>
            <a:endParaRPr lang="ru-RU" sz="1400" b="1" i="0" u="none" strike="noStrike" kern="1200" spc="0" dirty="0" smtClean="0">
              <a:ln>
                <a:noFill/>
              </a:ln>
              <a:solidFill>
                <a:srgbClr val="FFFFFF"/>
              </a:solidFill>
              <a:latin typeface="Arial" pitchFamily="34"/>
              <a:ea typeface="Montserrat Black" pitchFamily="2"/>
              <a:cs typeface="Montserrat Black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1">
                <a:solidFill>
                  <a:srgbClr val="FFFFFF"/>
                </a:solidFill>
                <a:latin typeface="Arial" pitchFamily="34"/>
              </a:defRPr>
            </a:pPr>
            <a:endParaRPr lang="ru-RU" sz="1400" b="1" dirty="0">
              <a:solidFill>
                <a:srgbClr val="FFFFFF"/>
              </a:solidFill>
              <a:latin typeface="Arial" pitchFamily="34"/>
              <a:ea typeface="Montserrat Black" pitchFamily="2"/>
              <a:cs typeface="Montserrat Black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1">
                <a:solidFill>
                  <a:srgbClr val="FFFFFF"/>
                </a:solidFill>
                <a:latin typeface="Arial" pitchFamily="34"/>
              </a:defRPr>
            </a:pPr>
            <a:r>
              <a:rPr lang="ru-RU" sz="1400" b="1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ontserrat Black" pitchFamily="2"/>
                <a:cs typeface="Montserrat Black" pitchFamily="2"/>
              </a:rPr>
              <a:t>КОЛИЧЕСТВЕННЫЕ РЕЗУЛЬТАТЫ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1">
                <a:solidFill>
                  <a:srgbClr val="FFFFFF"/>
                </a:solidFill>
                <a:latin typeface="Arial" pitchFamily="34"/>
              </a:defRPr>
            </a:pPr>
            <a:endParaRPr lang="ru-RU" sz="1200" b="0" i="0" u="none" strike="noStrike" kern="1200" spc="0" dirty="0">
              <a:ln>
                <a:noFill/>
              </a:ln>
              <a:solidFill>
                <a:srgbClr val="FFFFFF"/>
              </a:solidFill>
              <a:latin typeface="Arial" pitchFamily="34"/>
              <a:ea typeface="Arial" pitchFamily="2"/>
              <a:cs typeface="Times New Roman" pitchFamily="18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FFFFFF"/>
              </a:buClr>
              <a:buSzPct val="45000"/>
              <a:buFont typeface="StarSymbol"/>
              <a:buChar char="●"/>
              <a:tabLst/>
              <a:defRPr sz="2200" b="1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2"/>
              </a:defRPr>
            </a:pPr>
            <a:r>
              <a:rPr lang="ru-RU" sz="1200" b="0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Arial" pitchFamily="2"/>
                <a:cs typeface="Times New Roman" pitchFamily="18"/>
              </a:rPr>
              <a:t>Проведено </a:t>
            </a:r>
            <a:r>
              <a:rPr lang="ru-RU" sz="1200" b="0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Arial" pitchFamily="2"/>
                <a:cs typeface="Times New Roman" pitchFamily="18"/>
              </a:rPr>
              <a:t>2 тренировки в зале самбо.</a:t>
            </a:r>
            <a:endParaRPr lang="ru-RU" sz="1200" b="0" i="0" u="none" strike="noStrike" kern="1200" spc="0" dirty="0">
              <a:ln>
                <a:noFill/>
              </a:ln>
              <a:solidFill>
                <a:srgbClr val="FFFFFF"/>
              </a:solidFill>
              <a:latin typeface="Arial" pitchFamily="34"/>
              <a:ea typeface="Arial" pitchFamily="2"/>
              <a:cs typeface="Times New Roman" pitchFamily="18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FFFFFF"/>
              </a:buClr>
              <a:buSzPct val="45000"/>
              <a:buFont typeface="StarSymbol"/>
              <a:buChar char="●"/>
              <a:tabLst/>
              <a:defRPr sz="2200" b="1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2"/>
              </a:defRPr>
            </a:pPr>
            <a:r>
              <a:rPr lang="ru-RU" sz="1200" b="0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Arial" pitchFamily="2"/>
                <a:cs typeface="Times New Roman" pitchFamily="18"/>
              </a:rPr>
              <a:t>Привлечено к проведению тренировок 7 человек.</a:t>
            </a:r>
            <a:endParaRPr lang="ru-RU" sz="1200" b="0" i="0" u="none" strike="noStrike" kern="1200" spc="0" dirty="0">
              <a:ln>
                <a:noFill/>
              </a:ln>
              <a:solidFill>
                <a:srgbClr val="FFFFFF"/>
              </a:solidFill>
              <a:latin typeface="Arial" pitchFamily="34"/>
              <a:ea typeface="Arial" pitchFamily="2"/>
              <a:cs typeface="Times New Roman" pitchFamily="18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FFFFFF"/>
              </a:buClr>
              <a:buSzPct val="45000"/>
              <a:buFont typeface="StarSymbol"/>
              <a:buChar char="●"/>
              <a:tabLst/>
              <a:defRPr sz="2200" b="1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2"/>
              </a:defRPr>
            </a:pPr>
            <a:r>
              <a:rPr lang="ru-RU" sz="1200" b="0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Arial" pitchFamily="2"/>
                <a:cs typeface="Times New Roman" pitchFamily="18"/>
              </a:rPr>
              <a:t>Проведено более 10 бесед в лечебных учреждениях города о привлечении к занятиям самбо.</a:t>
            </a:r>
            <a:endParaRPr lang="ru-RU" sz="1200" b="0" i="0" u="none" strike="noStrike" kern="1200" spc="0" dirty="0">
              <a:ln>
                <a:noFill/>
              </a:ln>
              <a:solidFill>
                <a:srgbClr val="FFFFFF"/>
              </a:solidFill>
              <a:latin typeface="Arial" pitchFamily="34"/>
              <a:ea typeface="Arial" pitchFamily="2"/>
              <a:cs typeface="Times New Roman" pitchFamily="18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FFFFFF"/>
              </a:buClr>
              <a:buSzPct val="45000"/>
              <a:buFont typeface="StarSymbol"/>
              <a:buChar char="●"/>
              <a:tabLst/>
              <a:defRPr sz="2200" b="1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2"/>
              </a:defRPr>
            </a:pPr>
            <a:r>
              <a:rPr lang="ru-RU" sz="1200" b="0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Arial" pitchFamily="2"/>
                <a:cs typeface="Times New Roman" pitchFamily="18"/>
              </a:rPr>
              <a:t>Сделано 2 публикации </a:t>
            </a:r>
            <a:r>
              <a:rPr lang="ru-RU" sz="1200" b="0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Arial" pitchFamily="2"/>
                <a:cs typeface="Times New Roman" pitchFamily="18"/>
              </a:rPr>
              <a:t>(</a:t>
            </a:r>
            <a:r>
              <a:rPr lang="ru-RU" sz="1200" b="0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Arial" pitchFamily="2"/>
                <a:cs typeface="Times New Roman" pitchFamily="18"/>
              </a:rPr>
              <a:t>телеграмм-канал).</a:t>
            </a:r>
            <a:endParaRPr lang="ru-RU" sz="1200" b="0" i="0" u="none" strike="noStrike" kern="1200" spc="0" dirty="0">
              <a:ln>
                <a:noFill/>
              </a:ln>
              <a:solidFill>
                <a:srgbClr val="FFFFFF"/>
              </a:solidFill>
              <a:latin typeface="Arial" pitchFamily="34"/>
              <a:ea typeface="Arial" pitchFamily="2"/>
              <a:cs typeface="Times New Roman" pitchFamily="18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1">
                <a:solidFill>
                  <a:srgbClr val="FFFFFF"/>
                </a:solidFill>
                <a:latin typeface="Arial" pitchFamily="34"/>
              </a:defRPr>
            </a:pPr>
            <a:r>
              <a:rPr lang="ru-RU" sz="1200" b="0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Arial" pitchFamily="2"/>
                <a:cs typeface="Times New Roman" pitchFamily="18"/>
              </a:rPr>
              <a:t> 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1">
                <a:solidFill>
                  <a:srgbClr val="FFFFFF"/>
                </a:solidFill>
                <a:latin typeface="Arial" pitchFamily="34"/>
              </a:defRPr>
            </a:pPr>
            <a:endParaRPr lang="ru-RU" sz="1400" b="1" i="0" u="none" strike="noStrike" kern="1200" spc="0" dirty="0">
              <a:ln>
                <a:noFill/>
              </a:ln>
              <a:solidFill>
                <a:srgbClr val="FFFFFF"/>
              </a:solidFill>
              <a:latin typeface="Arial" pitchFamily="34"/>
              <a:ea typeface="Montserrat Black" pitchFamily="2"/>
              <a:cs typeface="Montserrat Black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1">
                <a:solidFill>
                  <a:srgbClr val="FFFFFF"/>
                </a:solidFill>
                <a:latin typeface="Arial" pitchFamily="34"/>
              </a:defRPr>
            </a:pPr>
            <a:r>
              <a:rPr lang="ru-RU" sz="1400" b="1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ontserrat Black" pitchFamily="2"/>
                <a:cs typeface="Montserrat Black" pitchFamily="2"/>
              </a:rPr>
              <a:t>КАЧЕСТВЕННЫЕ РЕЗУЛЬТАТЫ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1">
                <a:solidFill>
                  <a:srgbClr val="FFFFFF"/>
                </a:solidFill>
                <a:latin typeface="Arial" pitchFamily="34"/>
              </a:defRPr>
            </a:pPr>
            <a:endParaRPr lang="ru-RU" sz="1200" b="0" i="0" u="none" strike="noStrike" kern="1200" spc="0" dirty="0">
              <a:ln>
                <a:noFill/>
              </a:ln>
              <a:solidFill>
                <a:srgbClr val="FFFFFF"/>
              </a:solidFill>
              <a:latin typeface="Arial" pitchFamily="34"/>
              <a:ea typeface="Montserrat SemiBold" pitchFamily="2"/>
              <a:cs typeface="Times New Roman" pitchFamily="18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FFFFFF"/>
              </a:buClr>
              <a:buSzPct val="45000"/>
              <a:buFont typeface="StarSymbol"/>
              <a:buChar char="●"/>
              <a:tabLst/>
              <a:defRPr sz="2200" b="1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2"/>
              </a:defRPr>
            </a:pPr>
            <a:r>
              <a:rPr lang="ru-RU" sz="1200" b="0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ontserrat SemiBold" pitchFamily="2"/>
                <a:cs typeface="Times New Roman" pitchFamily="18"/>
              </a:rPr>
              <a:t>Повышение лояльности к обществу и органам исполнительной власти.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FFFFFF"/>
              </a:buClr>
              <a:buSzPct val="45000"/>
              <a:buFont typeface="StarSymbol"/>
              <a:buChar char="●"/>
              <a:tabLst/>
              <a:defRPr sz="2200" b="1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2"/>
              </a:defRPr>
            </a:pPr>
            <a:r>
              <a:rPr lang="ru-RU" sz="1200" b="0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ontserrat SemiBold" pitchFamily="2"/>
                <a:cs typeface="Times New Roman" pitchFamily="18"/>
              </a:rPr>
              <a:t>Понимание, осознание своей перспективы развития как личности и спортсмена </a:t>
            </a:r>
            <a:br>
              <a:rPr lang="ru-RU" sz="1200" b="0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ontserrat SemiBold" pitchFamily="2"/>
                <a:cs typeface="Times New Roman" pitchFamily="18"/>
              </a:rPr>
            </a:br>
            <a:r>
              <a:rPr lang="ru-RU" sz="1200" b="0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ontserrat SemiBold" pitchFamily="2"/>
                <a:cs typeface="Times New Roman" pitchFamily="18"/>
              </a:rPr>
              <a:t>через занятия спортом.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FFFFFF"/>
              </a:buClr>
              <a:buSzPct val="45000"/>
              <a:buFont typeface="StarSymbol"/>
              <a:buChar char="●"/>
              <a:tabLst/>
              <a:defRPr sz="2200" b="1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2"/>
              </a:defRPr>
            </a:pPr>
            <a:r>
              <a:rPr lang="ru-RU" sz="1200" b="0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ontserrat SemiBold" pitchFamily="2"/>
                <a:cs typeface="Times New Roman" pitchFamily="18"/>
              </a:rPr>
              <a:t>Отвлечение от </a:t>
            </a:r>
            <a:r>
              <a:rPr lang="ru-RU" sz="1200" b="0" i="0" u="none" strike="noStrike" kern="1200" spc="0" dirty="0" err="1">
                <a:ln>
                  <a:noFill/>
                </a:ln>
                <a:solidFill>
                  <a:srgbClr val="FFFFFF"/>
                </a:solidFill>
                <a:latin typeface="Arial" pitchFamily="34"/>
                <a:ea typeface="Montserrat SemiBold" pitchFamily="2"/>
                <a:cs typeface="Times New Roman" pitchFamily="18"/>
              </a:rPr>
              <a:t>девиантного</a:t>
            </a:r>
            <a:r>
              <a:rPr lang="ru-RU" sz="1200" b="0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ontserrat SemiBold" pitchFamily="2"/>
                <a:cs typeface="Times New Roman" pitchFamily="18"/>
              </a:rPr>
              <a:t> настроения и профилактика негативных размышлений.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FFFFFF"/>
              </a:buClr>
              <a:buSzPct val="45000"/>
              <a:buFont typeface="StarSymbol"/>
              <a:buChar char="●"/>
              <a:tabLst/>
              <a:defRPr sz="2200" b="1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2"/>
              </a:defRPr>
            </a:pPr>
            <a:r>
              <a:rPr lang="ru-RU" sz="1200" b="0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ontserrat SemiBold" pitchFamily="2"/>
                <a:cs typeface="Times New Roman" pitchFamily="18"/>
              </a:rPr>
              <a:t>К </a:t>
            </a:r>
            <a:r>
              <a:rPr lang="ru-RU" sz="1200" b="0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ontserrat SemiBold" pitchFamily="2"/>
                <a:cs typeface="Times New Roman" pitchFamily="18"/>
              </a:rPr>
              <a:t>нам присоединились регионы  Москва, Тюмень, Екатеринбург, </a:t>
            </a:r>
            <a:r>
              <a:rPr lang="ru-RU" sz="1200" b="0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ontserrat SemiBold" pitchFamily="2"/>
                <a:cs typeface="Times New Roman" pitchFamily="18"/>
              </a:rPr>
              <a:t>Краснодарский край 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FFFFFF"/>
              </a:buClr>
              <a:buSzPct val="45000"/>
              <a:tabLst/>
              <a:defRPr sz="2200" b="1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2"/>
              </a:defRPr>
            </a:pPr>
            <a:r>
              <a:rPr lang="ru-RU" sz="1200" b="0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ontserrat SemiBold" pitchFamily="2"/>
                <a:cs typeface="Times New Roman" pitchFamily="18"/>
              </a:rPr>
              <a:t>и республика Крым.</a:t>
            </a:r>
            <a:endParaRPr lang="ru-RU" sz="1200" b="0" i="0" u="none" strike="noStrike" kern="1200" spc="0" dirty="0">
              <a:ln>
                <a:noFill/>
              </a:ln>
              <a:solidFill>
                <a:srgbClr val="FFFFFF"/>
              </a:solidFill>
              <a:latin typeface="Arial" pitchFamily="34"/>
              <a:ea typeface="Montserrat SemiBold" pitchFamily="2"/>
              <a:cs typeface="Times New Roman" pitchFamily="18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  <a:tabLst/>
              <a:defRPr sz="2200" b="1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2"/>
              </a:defRPr>
            </a:pPr>
            <a:endParaRPr lang="ru-RU" sz="1200" b="0" i="0" u="none" strike="noStrike" kern="1200" spc="0" dirty="0">
              <a:ln>
                <a:noFill/>
              </a:ln>
              <a:solidFill>
                <a:srgbClr val="FFFFFF"/>
              </a:solidFill>
              <a:latin typeface="Arial" pitchFamily="34"/>
              <a:ea typeface="Montserrat SemiBold" pitchFamily="2"/>
              <a:cs typeface="Times New Roman" pitchFamily="18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1">
                <a:solidFill>
                  <a:srgbClr val="FFFFFF"/>
                </a:solidFill>
                <a:latin typeface="Arial" pitchFamily="34"/>
              </a:defRPr>
            </a:pPr>
            <a:endParaRPr lang="ru-RU" sz="1300" b="0" i="0" u="none" strike="noStrike" kern="1200" spc="0" dirty="0">
              <a:ln>
                <a:noFill/>
              </a:ln>
              <a:solidFill>
                <a:srgbClr val="FFFFFF"/>
              </a:solidFill>
              <a:latin typeface="Arial" pitchFamily="34"/>
              <a:ea typeface="Montserrat SemiBold" pitchFamily="2"/>
              <a:cs typeface="Times New Roman" pitchFamily="18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1">
                <a:solidFill>
                  <a:srgbClr val="FFFFFF"/>
                </a:solidFill>
                <a:latin typeface="Arial" pitchFamily="34"/>
              </a:defRPr>
            </a:pPr>
            <a:endParaRPr lang="ru-RU" sz="1200" b="1" i="0" u="none" strike="noStrike" kern="1200" spc="0" dirty="0">
              <a:ln>
                <a:noFill/>
              </a:ln>
              <a:solidFill>
                <a:srgbClr val="FFFFFF"/>
              </a:solidFill>
              <a:latin typeface="Arial" pitchFamily="34"/>
              <a:ea typeface="Montserrat Black" pitchFamily="2"/>
              <a:cs typeface="Montserrat Black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1">
                <a:solidFill>
                  <a:srgbClr val="FFFFFF"/>
                </a:solidFill>
                <a:latin typeface="Arial" pitchFamily="34"/>
              </a:defRPr>
            </a:pPr>
            <a:endParaRPr lang="ru-RU" sz="1200" b="1" i="0" u="none" strike="noStrike" kern="1200" spc="0" dirty="0">
              <a:ln>
                <a:noFill/>
              </a:ln>
              <a:solidFill>
                <a:srgbClr val="FFFFFF"/>
              </a:solidFill>
              <a:latin typeface="Arial" pitchFamily="34"/>
              <a:ea typeface="Montserrat Black" pitchFamily="2"/>
              <a:cs typeface="Montserrat Black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1">
                <a:solidFill>
                  <a:srgbClr val="FFFFFF"/>
                </a:solidFill>
                <a:latin typeface="Arial" pitchFamily="34"/>
              </a:defRPr>
            </a:pPr>
            <a:endParaRPr lang="ru-RU" sz="1200" b="1" i="0" u="none" strike="noStrike" kern="1200" spc="0" dirty="0">
              <a:ln>
                <a:noFill/>
              </a:ln>
              <a:solidFill>
                <a:srgbClr val="FFFFFF"/>
              </a:solidFill>
              <a:latin typeface="Arial" pitchFamily="34"/>
              <a:ea typeface="Calibri" pitchFamily="2"/>
              <a:cs typeface="Calibri" pitchFamily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38240" y="6336000"/>
            <a:ext cx="3440520" cy="2944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r>
              <a:rPr lang="ru-RU" sz="1400" b="1" i="0" u="none" strike="noStrike" kern="1200">
                <a:ln>
                  <a:noFill/>
                </a:ln>
                <a:solidFill>
                  <a:srgbClr val="CCFFCC"/>
                </a:solidFill>
                <a:latin typeface="Arial" pitchFamily="18"/>
                <a:ea typeface="Microsoft YaHei" pitchFamily="2"/>
                <a:cs typeface="Arial" pitchFamily="2"/>
              </a:rPr>
              <a:t>______________________ О ПРОЕКТЕ</a:t>
            </a:r>
          </a:p>
        </p:txBody>
      </p:sp>
      <p:pic>
        <p:nvPicPr>
          <p:cNvPr id="3074" name="Picture 2" descr="C:\Users\389C~1\AppData\Local\Temp\Rar$DIa2100.34239\IMG_297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3284984"/>
            <a:ext cx="2880320" cy="34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" y="360"/>
            <a:ext cx="12190680" cy="6856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029248" y="476672"/>
            <a:ext cx="1419120" cy="100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91;p1"/>
          <p:cNvSpPr/>
          <p:nvPr/>
        </p:nvSpPr>
        <p:spPr>
          <a:xfrm>
            <a:off x="217268" y="1916832"/>
            <a:ext cx="3043080" cy="1157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1">
                <a:solidFill>
                  <a:srgbClr val="000000"/>
                </a:solidFill>
                <a:latin typeface="Arial" pitchFamily="34"/>
              </a:defRPr>
            </a:pPr>
            <a:r>
              <a:rPr lang="ru-RU" sz="14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ontserrat Black" pitchFamily="2"/>
                <a:cs typeface="Montserrat Black" pitchFamily="2"/>
              </a:rPr>
              <a:t>Автономная некоммерческая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1">
                <a:solidFill>
                  <a:srgbClr val="000000"/>
                </a:solidFill>
                <a:latin typeface="Arial" pitchFamily="34"/>
              </a:defRPr>
            </a:pPr>
            <a:r>
              <a:rPr lang="ru-RU" sz="1400" b="1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ontserrat Black" pitchFamily="2"/>
                <a:cs typeface="Montserrat Black" pitchFamily="2"/>
              </a:rPr>
              <a:t>организация</a:t>
            </a:r>
            <a:endParaRPr lang="ru-RU" sz="1400" b="1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34"/>
              <a:ea typeface="Montserrat Black" pitchFamily="2"/>
              <a:cs typeface="Montserrat Black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1">
                <a:solidFill>
                  <a:srgbClr val="000000"/>
                </a:solidFill>
                <a:latin typeface="Arial" pitchFamily="34"/>
              </a:defRPr>
            </a:pPr>
            <a:endParaRPr lang="ru-RU" sz="1400" b="1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34"/>
              <a:ea typeface="Montserrat Black" pitchFamily="2"/>
              <a:cs typeface="Montserrat Black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1">
                <a:solidFill>
                  <a:srgbClr val="000000"/>
                </a:solidFill>
                <a:latin typeface="Arial" pitchFamily="34"/>
              </a:defRPr>
            </a:pPr>
            <a:r>
              <a:rPr lang="ru-RU" sz="14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ontserrat Black" pitchFamily="2"/>
                <a:cs typeface="Montserrat Black" pitchFamily="2"/>
              </a:rPr>
              <a:t>ЦЕНТР ПОМОЩИ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1">
                <a:solidFill>
                  <a:srgbClr val="000000"/>
                </a:solidFill>
                <a:latin typeface="Arial" pitchFamily="34"/>
              </a:defRPr>
            </a:pPr>
            <a:r>
              <a:rPr lang="ru-RU" sz="14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ontserrat Black" pitchFamily="2"/>
                <a:cs typeface="Montserrat Black" pitchFamily="2"/>
              </a:rPr>
              <a:t>ВОЕННОСЛУЖАЩИМ</a:t>
            </a:r>
          </a:p>
        </p:txBody>
      </p:sp>
      <p:sp>
        <p:nvSpPr>
          <p:cNvPr id="5" name="Google Shape;91;p1"/>
          <p:cNvSpPr/>
          <p:nvPr/>
        </p:nvSpPr>
        <p:spPr>
          <a:xfrm>
            <a:off x="4892040" y="1440000"/>
            <a:ext cx="8103960" cy="587039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1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2"/>
              </a:defRPr>
            </a:pPr>
            <a:r>
              <a:rPr lang="ru-RU" sz="1400" b="1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ontserrat Black" pitchFamily="2"/>
                <a:cs typeface="Montserrat Black" pitchFamily="2"/>
              </a:rPr>
              <a:t>ПРИЗНАНИЕ И </a:t>
            </a:r>
            <a:r>
              <a:rPr lang="ru-RU" sz="1400" b="1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ontserrat Black" pitchFamily="2"/>
                <a:cs typeface="Montserrat Black" pitchFamily="2"/>
              </a:rPr>
              <a:t>ВОВЛЕЧЕННОСТЬ</a:t>
            </a:r>
            <a:endParaRPr lang="ru-RU" sz="1200" b="0" i="0" u="none" strike="noStrike" kern="1200" spc="0" dirty="0">
              <a:ln>
                <a:noFill/>
              </a:ln>
              <a:solidFill>
                <a:srgbClr val="FFFFFF"/>
              </a:solidFill>
              <a:latin typeface="Arial" pitchFamily="34"/>
              <a:ea typeface="Arial" pitchFamily="2"/>
              <a:cs typeface="Times New Roman" pitchFamily="18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1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2"/>
              </a:defRPr>
            </a:pPr>
            <a:endParaRPr lang="ru-RU" sz="1200" b="0" i="0" u="none" strike="noStrike" kern="1200" spc="0" dirty="0">
              <a:ln>
                <a:noFill/>
              </a:ln>
              <a:solidFill>
                <a:srgbClr val="FFFFFF"/>
              </a:solidFill>
              <a:latin typeface="Arial" pitchFamily="34"/>
              <a:ea typeface="Arial" pitchFamily="2"/>
              <a:cs typeface="Times New Roman" pitchFamily="18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  <a:tabLst/>
              <a:defRPr sz="2200" b="1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2"/>
              </a:defRPr>
            </a:pPr>
            <a:r>
              <a:rPr lang="ru-RU" sz="1200" b="1" i="0" u="none" strike="noStrike" kern="1200" spc="0" dirty="0">
                <a:ln>
                  <a:noFill/>
                </a:ln>
                <a:solidFill>
                  <a:srgbClr val="CCFFCC"/>
                </a:solidFill>
                <a:latin typeface="Arial" pitchFamily="34"/>
                <a:ea typeface="Montserrat SemiBold" pitchFamily="2"/>
                <a:cs typeface="Times New Roman" pitchFamily="18"/>
              </a:rPr>
              <a:t>БЛАГОПОЛУЧАТЕЛИ</a:t>
            </a:r>
            <a:r>
              <a:rPr lang="ru-RU" sz="1200" b="0" i="0" u="none" strike="noStrike" kern="1200" spc="0" dirty="0">
                <a:ln>
                  <a:noFill/>
                </a:ln>
                <a:solidFill>
                  <a:srgbClr val="CCFFCC"/>
                </a:solidFill>
                <a:latin typeface="Arial" pitchFamily="34"/>
                <a:ea typeface="Montserrat SemiBold" pitchFamily="2"/>
                <a:cs typeface="Times New Roman" pitchFamily="18"/>
              </a:rPr>
              <a:t>:</a:t>
            </a:r>
            <a:r>
              <a:rPr lang="ru-RU" sz="1200" b="0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ontserrat SemiBold" pitchFamily="2"/>
                <a:cs typeface="Times New Roman" pitchFamily="18"/>
              </a:rPr>
              <a:t> участники СВО, получившие ранения </a:t>
            </a:r>
            <a:r>
              <a:rPr lang="ru-RU" sz="1200" b="0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ontserrat SemiBold" pitchFamily="2"/>
                <a:cs typeface="Times New Roman" pitchFamily="18"/>
              </a:rPr>
              <a:t>различной степени тяжести</a:t>
            </a:r>
            <a:endParaRPr lang="ru-RU" sz="1200" b="0" i="0" u="none" strike="noStrike" kern="1200" spc="0" dirty="0">
              <a:ln>
                <a:noFill/>
              </a:ln>
              <a:solidFill>
                <a:srgbClr val="FFFFFF"/>
              </a:solidFill>
              <a:latin typeface="Arial" pitchFamily="34"/>
              <a:ea typeface="Montserrat SemiBold" pitchFamily="2"/>
              <a:cs typeface="Times New Roman" pitchFamily="18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  <a:tabLst/>
              <a:defRPr sz="2200" b="1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2"/>
              </a:defRPr>
            </a:pPr>
            <a:endParaRPr lang="ru-RU" sz="1200" b="0" i="0" u="none" strike="noStrike" kern="1200" spc="0" dirty="0">
              <a:ln>
                <a:noFill/>
              </a:ln>
              <a:solidFill>
                <a:srgbClr val="FFFFFF"/>
              </a:solidFill>
              <a:latin typeface="Arial" pitchFamily="34"/>
              <a:ea typeface="Arial" pitchFamily="2"/>
              <a:cs typeface="Times New Roman" pitchFamily="18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  <a:tabLst/>
              <a:defRPr sz="2200" b="1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2"/>
              </a:defRPr>
            </a:pPr>
            <a:r>
              <a:rPr lang="ru-RU" sz="1200" b="1" i="0" u="none" strike="noStrike" kern="1200" spc="0" dirty="0">
                <a:ln>
                  <a:noFill/>
                </a:ln>
                <a:solidFill>
                  <a:srgbClr val="CCFFCC"/>
                </a:solidFill>
                <a:latin typeface="Arial" pitchFamily="34"/>
                <a:ea typeface="Arial" pitchFamily="2"/>
                <a:cs typeface="Times New Roman" pitchFamily="18"/>
              </a:rPr>
              <a:t>ВОЛОНТЁРЫ</a:t>
            </a:r>
            <a:r>
              <a:rPr lang="ru-RU" sz="1200" b="0" i="0" u="none" strike="noStrike" kern="1200" spc="0" dirty="0">
                <a:ln>
                  <a:noFill/>
                </a:ln>
                <a:solidFill>
                  <a:srgbClr val="CCFFCC"/>
                </a:solidFill>
                <a:latin typeface="Arial" pitchFamily="34"/>
                <a:ea typeface="Arial" pitchFamily="2"/>
                <a:cs typeface="Times New Roman" pitchFamily="18"/>
              </a:rPr>
              <a:t>:</a:t>
            </a:r>
            <a:r>
              <a:rPr lang="ru-RU" sz="1200" b="0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Arial" pitchFamily="2"/>
                <a:cs typeface="Times New Roman" pitchFamily="18"/>
              </a:rPr>
              <a:t> студенты, учащиеся ВУЗов и неравнодушные люди.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  <a:tabLst/>
              <a:defRPr sz="2200" b="1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2"/>
              </a:defRPr>
            </a:pPr>
            <a:endParaRPr lang="ru-RU" sz="1200" b="0" i="0" u="none" strike="noStrike" kern="1200" spc="0" dirty="0">
              <a:ln>
                <a:noFill/>
              </a:ln>
              <a:solidFill>
                <a:srgbClr val="FFFFFF"/>
              </a:solidFill>
              <a:latin typeface="Arial" pitchFamily="34"/>
              <a:ea typeface="Arial" pitchFamily="2"/>
              <a:cs typeface="Times New Roman" pitchFamily="18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  <a:tabLst/>
              <a:defRPr sz="2200" b="1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2"/>
              </a:defRPr>
            </a:pPr>
            <a:r>
              <a:rPr lang="ru-RU" sz="1200" b="1" i="0" u="none" strike="noStrike" kern="1200" spc="0" dirty="0">
                <a:ln>
                  <a:noFill/>
                </a:ln>
                <a:solidFill>
                  <a:srgbClr val="CCFFCC"/>
                </a:solidFill>
                <a:latin typeface="Arial" pitchFamily="34"/>
                <a:ea typeface="Arial" pitchFamily="2"/>
                <a:cs typeface="Times New Roman" pitchFamily="18"/>
              </a:rPr>
              <a:t>ПАРТНЁРЫ</a:t>
            </a:r>
            <a:r>
              <a:rPr lang="ru-RU" sz="1200" b="0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Arial" pitchFamily="2"/>
                <a:cs typeface="Times New Roman" pitchFamily="18"/>
              </a:rPr>
              <a:t> (Информационная, Организационная, Ресурсная ,Материальная Поддержка):</a:t>
            </a:r>
          </a:p>
          <a:p>
            <a:pPr marL="360000" marR="0" lvl="0" indent="0" algn="l" rtl="0" hangingPunct="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FFFFFF"/>
              </a:buClr>
              <a:buSzPct val="45000"/>
              <a:buFont typeface="StarSymbol"/>
              <a:buChar char="●"/>
              <a:tabLst/>
              <a:defRPr sz="2200" b="1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2"/>
              </a:defRPr>
            </a:pPr>
            <a:r>
              <a:rPr lang="ru-RU" sz="1200" b="0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Arial" pitchFamily="2"/>
                <a:cs typeface="Times New Roman" pitchFamily="18"/>
              </a:rPr>
              <a:t> Фонд «Защитники Отечества»</a:t>
            </a:r>
          </a:p>
          <a:p>
            <a:pPr marL="360000" marR="0" lvl="0" indent="0" algn="l" rtl="0" hangingPunct="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FFFFFF"/>
              </a:buClr>
              <a:buSzPct val="45000"/>
              <a:buFont typeface="StarSymbol"/>
              <a:buChar char="●"/>
              <a:tabLst/>
              <a:defRPr sz="2200" b="1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2"/>
              </a:defRPr>
            </a:pPr>
            <a:r>
              <a:rPr lang="ru-RU" sz="1200" b="0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Arial" pitchFamily="2"/>
                <a:cs typeface="Times New Roman" pitchFamily="18"/>
              </a:rPr>
              <a:t> Фонд «Сильнее себя»</a:t>
            </a:r>
          </a:p>
          <a:p>
            <a:pPr marL="360000" marR="0" lvl="0" indent="0" algn="l" rtl="0" hangingPunct="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FFFFFF"/>
              </a:buClr>
              <a:buSzPct val="45000"/>
              <a:buFont typeface="StarSymbol"/>
              <a:buChar char="●"/>
              <a:tabLst/>
              <a:defRPr sz="2200" b="1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2"/>
              </a:defRPr>
            </a:pPr>
            <a:r>
              <a:rPr lang="ru-RU" sz="1200" b="0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Arial" pitchFamily="2"/>
                <a:cs typeface="Times New Roman" pitchFamily="18"/>
              </a:rPr>
              <a:t> НГУ имени Лесгафта</a:t>
            </a:r>
          </a:p>
          <a:p>
            <a:pPr marL="360000" marR="0" lvl="0" indent="0" algn="l" rtl="0" hangingPunct="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FFFFFF"/>
              </a:buClr>
              <a:buSzPct val="45000"/>
              <a:buFont typeface="StarSymbol"/>
              <a:buChar char="●"/>
              <a:tabLst/>
              <a:defRPr sz="2200" b="1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2"/>
              </a:defRPr>
            </a:pPr>
            <a:r>
              <a:rPr lang="ru-RU" sz="1200" b="0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Arial" pitchFamily="2"/>
                <a:cs typeface="Times New Roman" pitchFamily="18"/>
              </a:rPr>
              <a:t> Партийный Проект «Женское Движение Единой России»</a:t>
            </a:r>
          </a:p>
          <a:p>
            <a:pPr marL="360000" marR="0" lvl="0" indent="0" algn="l" rtl="0" hangingPunct="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FFFFFF"/>
              </a:buClr>
              <a:buSzPct val="45000"/>
              <a:buFont typeface="StarSymbol"/>
              <a:buChar char="●"/>
              <a:tabLst/>
              <a:defRPr sz="2200" b="1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2"/>
              </a:defRPr>
            </a:pPr>
            <a:r>
              <a:rPr lang="ru-RU" sz="1200" b="0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Arial" pitchFamily="2"/>
                <a:cs typeface="Times New Roman" pitchFamily="18"/>
              </a:rPr>
              <a:t> Совет ректоров ВУЗов СПб и ЛО</a:t>
            </a:r>
          </a:p>
          <a:p>
            <a:pPr marL="360000" marR="0" lvl="0" indent="0" algn="l" rtl="0" hangingPunct="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FFFFFF"/>
              </a:buClr>
              <a:buSzPct val="45000"/>
              <a:buFont typeface="StarSymbol"/>
              <a:buChar char="●"/>
              <a:tabLst/>
              <a:defRPr sz="2200" b="1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2"/>
              </a:defRPr>
            </a:pPr>
            <a:r>
              <a:rPr lang="ru-RU" sz="1200" b="0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Arial" pitchFamily="2"/>
                <a:cs typeface="Times New Roman" pitchFamily="18"/>
              </a:rPr>
              <a:t> НИИ </a:t>
            </a:r>
            <a:r>
              <a:rPr lang="ru-RU" sz="1200" b="0" i="0" u="none" strike="noStrike" kern="1200" spc="0" dirty="0" err="1">
                <a:ln>
                  <a:noFill/>
                </a:ln>
                <a:solidFill>
                  <a:srgbClr val="FFFFFF"/>
                </a:solidFill>
                <a:latin typeface="Arial" pitchFamily="34"/>
                <a:ea typeface="Arial" pitchFamily="2"/>
                <a:cs typeface="Times New Roman" pitchFamily="18"/>
              </a:rPr>
              <a:t>ФКиС</a:t>
            </a:r>
            <a:endParaRPr lang="ru-RU" sz="1200" b="0" i="0" u="none" strike="noStrike" kern="1200" spc="0" dirty="0">
              <a:ln>
                <a:noFill/>
              </a:ln>
              <a:solidFill>
                <a:srgbClr val="FFFFFF"/>
              </a:solidFill>
              <a:latin typeface="Arial" pitchFamily="34"/>
              <a:ea typeface="Arial" pitchFamily="2"/>
              <a:cs typeface="Times New Roman" pitchFamily="18"/>
            </a:endParaRPr>
          </a:p>
          <a:p>
            <a:pPr marL="360000" marR="0" lvl="0" indent="0" algn="l" rtl="0" hangingPunct="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FFFFFF"/>
              </a:buClr>
              <a:buSzPct val="45000"/>
              <a:buFont typeface="StarSymbol"/>
              <a:buChar char="●"/>
              <a:tabLst/>
              <a:defRPr sz="2200" b="1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2"/>
              </a:defRPr>
            </a:pPr>
            <a:r>
              <a:rPr lang="ru-RU" sz="1200" b="0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Arial" pitchFamily="2"/>
                <a:cs typeface="Times New Roman" pitchFamily="18"/>
              </a:rPr>
              <a:t> БФ «Христианское милосердие»</a:t>
            </a:r>
          </a:p>
          <a:p>
            <a:pPr marL="360000" marR="0" lvl="0" indent="0" algn="l" rtl="0" hangingPunct="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FFFFFF"/>
              </a:buClr>
              <a:buSzPct val="45000"/>
              <a:buFont typeface="StarSymbol"/>
              <a:buChar char="●"/>
              <a:tabLst/>
              <a:defRPr sz="2200" b="1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2"/>
              </a:defRPr>
            </a:pPr>
            <a:r>
              <a:rPr lang="ru-RU" sz="1200" b="0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Arial" pitchFamily="2"/>
                <a:cs typeface="Times New Roman" pitchFamily="18"/>
              </a:rPr>
              <a:t> Фонд «Инвалиды войны»</a:t>
            </a:r>
          </a:p>
          <a:p>
            <a:pPr marL="360000" marR="0" lvl="0" indent="0" algn="l" rtl="0" hangingPunct="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FFFFFF"/>
              </a:buClr>
              <a:buSzPct val="45000"/>
              <a:buFont typeface="StarSymbol"/>
              <a:buChar char="●"/>
              <a:tabLst/>
              <a:defRPr sz="2200" b="1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2"/>
              </a:defRPr>
            </a:pPr>
            <a:r>
              <a:rPr lang="ru-RU" sz="1200" b="0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Arial" pitchFamily="2"/>
                <a:cs typeface="Times New Roman" pitchFamily="18"/>
              </a:rPr>
              <a:t> </a:t>
            </a:r>
            <a:r>
              <a:rPr lang="ru-RU" sz="1200" b="0" i="0" u="none" strike="noStrike" kern="1200" spc="0" dirty="0" err="1">
                <a:ln>
                  <a:noFill/>
                </a:ln>
                <a:solidFill>
                  <a:srgbClr val="FFFFFF"/>
                </a:solidFill>
                <a:latin typeface="Arial" pitchFamily="34"/>
                <a:ea typeface="Arial" pitchFamily="2"/>
                <a:cs typeface="Times New Roman" pitchFamily="18"/>
              </a:rPr>
              <a:t>Мультицентр</a:t>
            </a:r>
            <a:r>
              <a:rPr lang="ru-RU" sz="1200" b="0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Arial" pitchFamily="2"/>
                <a:cs typeface="Times New Roman" pitchFamily="18"/>
              </a:rPr>
              <a:t> социальной и трудовой интеграции</a:t>
            </a:r>
          </a:p>
          <a:p>
            <a:pPr marL="360000" marR="0" lvl="0" indent="0" algn="l" rtl="0" hangingPunct="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FFFFFF"/>
              </a:buClr>
              <a:buSzPct val="45000"/>
              <a:buFont typeface="StarSymbol"/>
              <a:buChar char="●"/>
              <a:tabLst/>
              <a:defRPr sz="2200" b="1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2"/>
              </a:defRPr>
            </a:pPr>
            <a:r>
              <a:rPr lang="ru-RU" sz="1200" b="0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Arial" pitchFamily="2"/>
                <a:cs typeface="Times New Roman" pitchFamily="18"/>
              </a:rPr>
              <a:t> Центры спорта районов СПб</a:t>
            </a:r>
          </a:p>
          <a:p>
            <a:pPr marL="360000" marR="0" lvl="0" indent="0" algn="l" rtl="0" hangingPunct="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FFFFFF"/>
              </a:buClr>
              <a:buSzPct val="45000"/>
              <a:buFont typeface="StarSymbol"/>
              <a:buChar char="●"/>
              <a:tabLst/>
              <a:defRPr sz="2200" b="1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2"/>
              </a:defRPr>
            </a:pPr>
            <a:r>
              <a:rPr lang="ru-RU" sz="1200" b="0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Arial" pitchFamily="2"/>
                <a:cs typeface="Times New Roman" pitchFamily="18"/>
              </a:rPr>
              <a:t> Клуб Архитекторов СПб (VR  и мета вселенные).</a:t>
            </a:r>
          </a:p>
          <a:p>
            <a:pPr marL="360000" marR="0" lvl="0" indent="0" algn="l" rtl="0" hangingPunct="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  <a:tabLst/>
              <a:defRPr sz="2200" b="1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2"/>
              </a:defRPr>
            </a:pPr>
            <a:endParaRPr lang="ru-RU" sz="1200" b="0" i="0" u="none" strike="noStrike" kern="1200" spc="0" dirty="0">
              <a:ln>
                <a:noFill/>
              </a:ln>
              <a:solidFill>
                <a:srgbClr val="FFFFFF"/>
              </a:solidFill>
              <a:latin typeface="Arial" pitchFamily="34"/>
              <a:ea typeface="Arial" pitchFamily="2"/>
              <a:cs typeface="Times New Roman" pitchFamily="18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1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2"/>
              </a:defRPr>
            </a:pPr>
            <a:endParaRPr lang="ru-RU" sz="1200" b="0" i="0" u="none" strike="noStrike" kern="1200" spc="0" dirty="0">
              <a:ln>
                <a:noFill/>
              </a:ln>
              <a:solidFill>
                <a:srgbClr val="FFFFFF"/>
              </a:solidFill>
              <a:latin typeface="Arial" pitchFamily="34"/>
              <a:ea typeface="Arial" pitchFamily="2"/>
              <a:cs typeface="Times New Roman" pitchFamily="18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1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2"/>
              </a:defRPr>
            </a:pPr>
            <a:endParaRPr lang="ru-RU" sz="1300" b="0" i="0" u="none" strike="noStrike" kern="1200" spc="0" dirty="0">
              <a:ln>
                <a:noFill/>
              </a:ln>
              <a:solidFill>
                <a:srgbClr val="FFFFFF"/>
              </a:solidFill>
              <a:latin typeface="Arial" pitchFamily="34"/>
              <a:ea typeface="Montserrat SemiBold" pitchFamily="2"/>
              <a:cs typeface="Times New Roman" pitchFamily="18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1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2"/>
              </a:defRPr>
            </a:pPr>
            <a:endParaRPr lang="ru-RU" sz="1200" b="1" i="0" u="none" strike="noStrike" kern="1200" spc="0" dirty="0">
              <a:ln>
                <a:noFill/>
              </a:ln>
              <a:solidFill>
                <a:srgbClr val="FFFFFF"/>
              </a:solidFill>
              <a:latin typeface="Arial" pitchFamily="34"/>
              <a:ea typeface="Montserrat Black" pitchFamily="2"/>
              <a:cs typeface="Montserrat Black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1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2"/>
              </a:defRPr>
            </a:pPr>
            <a:endParaRPr lang="ru-RU" sz="1200" b="1" i="0" u="none" strike="noStrike" kern="1200" spc="0" dirty="0">
              <a:ln>
                <a:noFill/>
              </a:ln>
              <a:solidFill>
                <a:srgbClr val="FFFFFF"/>
              </a:solidFill>
              <a:latin typeface="Arial" pitchFamily="34"/>
              <a:ea typeface="Montserrat Black" pitchFamily="2"/>
              <a:cs typeface="Montserrat Black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1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2"/>
              </a:defRPr>
            </a:pPr>
            <a:endParaRPr lang="ru-RU" sz="1200" b="1" i="0" u="none" strike="noStrike" kern="1200" spc="0" dirty="0">
              <a:ln>
                <a:noFill/>
              </a:ln>
              <a:solidFill>
                <a:srgbClr val="FFFFFF"/>
              </a:solidFill>
              <a:latin typeface="Arial" pitchFamily="34"/>
              <a:ea typeface="Calibri" pitchFamily="2"/>
              <a:cs typeface="Calibri" pitchFamily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38240" y="6336000"/>
            <a:ext cx="3440520" cy="2944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r>
              <a:rPr lang="ru-RU" sz="1400" b="1" i="0" u="none" strike="noStrike" kern="1200">
                <a:ln>
                  <a:noFill/>
                </a:ln>
                <a:solidFill>
                  <a:srgbClr val="CCFFCC"/>
                </a:solidFill>
                <a:latin typeface="Arial" pitchFamily="18"/>
                <a:ea typeface="Microsoft YaHei" pitchFamily="2"/>
                <a:cs typeface="Arial" pitchFamily="2"/>
              </a:rPr>
              <a:t>______________________ О ПРОЕКТЕ</a:t>
            </a:r>
          </a:p>
        </p:txBody>
      </p:sp>
      <p:pic>
        <p:nvPicPr>
          <p:cNvPr id="5122" name="Picture 2" descr="C:\Users\389C~1\AppData\Local\Temp\Rar$DIa2100.27663\IMG_29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68" y="3141814"/>
            <a:ext cx="2926404" cy="360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" y="360"/>
            <a:ext cx="12190680" cy="6856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994832" y="548680"/>
            <a:ext cx="1419120" cy="100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91;p1"/>
          <p:cNvSpPr/>
          <p:nvPr/>
        </p:nvSpPr>
        <p:spPr>
          <a:xfrm>
            <a:off x="268020" y="2027250"/>
            <a:ext cx="3043080" cy="1157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1">
                <a:solidFill>
                  <a:srgbClr val="000000"/>
                </a:solidFill>
                <a:latin typeface="Arial" pitchFamily="34"/>
              </a:defRPr>
            </a:pPr>
            <a:r>
              <a:rPr lang="ru-RU" sz="14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ontserrat Black" pitchFamily="2"/>
                <a:cs typeface="Montserrat Black" pitchFamily="2"/>
              </a:rPr>
              <a:t>Автономная некоммерческая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1">
                <a:solidFill>
                  <a:srgbClr val="000000"/>
                </a:solidFill>
                <a:latin typeface="Arial" pitchFamily="34"/>
              </a:defRPr>
            </a:pPr>
            <a:r>
              <a:rPr lang="ru-RU" sz="14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ontserrat Black" pitchFamily="2"/>
                <a:cs typeface="Montserrat Black" pitchFamily="2"/>
              </a:rPr>
              <a:t>Организация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1">
                <a:solidFill>
                  <a:srgbClr val="000000"/>
                </a:solidFill>
                <a:latin typeface="Arial" pitchFamily="34"/>
              </a:defRPr>
            </a:pPr>
            <a:endParaRPr lang="ru-RU" sz="1400" b="1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34"/>
              <a:ea typeface="Montserrat Black" pitchFamily="2"/>
              <a:cs typeface="Montserrat Black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1">
                <a:solidFill>
                  <a:srgbClr val="000000"/>
                </a:solidFill>
                <a:latin typeface="Arial" pitchFamily="34"/>
              </a:defRPr>
            </a:pPr>
            <a:r>
              <a:rPr lang="ru-RU" sz="14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ontserrat Black" pitchFamily="2"/>
                <a:cs typeface="Montserrat Black" pitchFamily="2"/>
              </a:rPr>
              <a:t>ЦЕНТР ПОМОЩИ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1">
                <a:solidFill>
                  <a:srgbClr val="000000"/>
                </a:solidFill>
                <a:latin typeface="Arial" pitchFamily="34"/>
              </a:defRPr>
            </a:pPr>
            <a:r>
              <a:rPr lang="ru-RU" sz="14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ontserrat Black" pitchFamily="2"/>
                <a:cs typeface="Montserrat Black" pitchFamily="2"/>
              </a:rPr>
              <a:t>ВОЕННОСЛУЖАЩИМ</a:t>
            </a:r>
          </a:p>
        </p:txBody>
      </p:sp>
      <p:sp>
        <p:nvSpPr>
          <p:cNvPr id="5" name="Google Shape;91;p1"/>
          <p:cNvSpPr/>
          <p:nvPr/>
        </p:nvSpPr>
        <p:spPr>
          <a:xfrm>
            <a:off x="4892040" y="1440000"/>
            <a:ext cx="8103960" cy="597048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1">
                <a:solidFill>
                  <a:srgbClr val="FFFFFF"/>
                </a:solidFill>
                <a:latin typeface="Arial" pitchFamily="34"/>
              </a:defRPr>
            </a:pPr>
            <a:r>
              <a:rPr lang="ru-RU" sz="1400" b="1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ontserrat Black" pitchFamily="2"/>
                <a:cs typeface="Montserrat Black" pitchFamily="2"/>
              </a:rPr>
              <a:t>ПРИЗНАНИЕ </a:t>
            </a:r>
            <a:r>
              <a:rPr lang="ru-RU" sz="1400" b="1" i="0" u="none" strike="noStrike" kern="1200" spc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ontserrat Black" pitchFamily="2"/>
                <a:cs typeface="Montserrat Black" pitchFamily="2"/>
              </a:rPr>
              <a:t>И </a:t>
            </a:r>
            <a:r>
              <a:rPr lang="ru-RU" sz="1400" b="1" i="0" u="none" strike="noStrike" kern="1200" spc="0" smtClean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ontserrat Black" pitchFamily="2"/>
                <a:cs typeface="Montserrat Black" pitchFamily="2"/>
              </a:rPr>
              <a:t>ВОВЛЕЧЕННОСТЬ</a:t>
            </a:r>
            <a:endParaRPr lang="ru-RU" sz="1200" b="0" i="0" u="none" strike="noStrike" kern="1200" spc="0" dirty="0">
              <a:ln>
                <a:noFill/>
              </a:ln>
              <a:solidFill>
                <a:srgbClr val="FFFFFF"/>
              </a:solidFill>
              <a:latin typeface="Arial" pitchFamily="34"/>
              <a:ea typeface="Arial" pitchFamily="2"/>
              <a:cs typeface="Times New Roman" pitchFamily="18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1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2"/>
              </a:defRPr>
            </a:pPr>
            <a:endParaRPr lang="ru-RU" sz="1200" b="0" i="0" u="none" strike="noStrike" kern="1200" spc="0" dirty="0">
              <a:ln>
                <a:noFill/>
              </a:ln>
              <a:solidFill>
                <a:srgbClr val="FFFFFF"/>
              </a:solidFill>
              <a:latin typeface="Arial" pitchFamily="34"/>
              <a:ea typeface="Montserrat SemiBold" pitchFamily="2"/>
              <a:cs typeface="Times New Roman" pitchFamily="18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1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2"/>
              </a:defRPr>
            </a:pPr>
            <a:endParaRPr lang="ru-RU" sz="1200" b="0" i="0" u="none" strike="noStrike" kern="1200" spc="0" dirty="0">
              <a:ln>
                <a:noFill/>
              </a:ln>
              <a:solidFill>
                <a:srgbClr val="FFFFFF"/>
              </a:solidFill>
              <a:latin typeface="Arial" pitchFamily="34"/>
              <a:ea typeface="Arial" pitchFamily="2"/>
              <a:cs typeface="Times New Roman" pitchFamily="18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1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2"/>
              </a:defRPr>
            </a:pPr>
            <a:r>
              <a:rPr lang="ru-RU" sz="1200" b="1" i="0" u="none" strike="noStrike" kern="1200" spc="0" dirty="0">
                <a:ln>
                  <a:noFill/>
                </a:ln>
                <a:solidFill>
                  <a:srgbClr val="CCFFCC"/>
                </a:solidFill>
                <a:latin typeface="Arial" pitchFamily="34"/>
                <a:ea typeface="Arial" pitchFamily="2"/>
                <a:cs typeface="Times New Roman" pitchFamily="18"/>
              </a:rPr>
              <a:t>ОРГАНЫ ВЛАСТИ:</a:t>
            </a:r>
          </a:p>
          <a:p>
            <a:pPr marL="360000" marR="0" lvl="0" indent="0" algn="l" rtl="0" hangingPunct="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FFFFFF"/>
              </a:buClr>
              <a:buSzPct val="45000"/>
              <a:buFont typeface="StarSymbol"/>
              <a:buChar char="●"/>
              <a:tabLst/>
              <a:defRPr sz="2200" b="1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2"/>
              </a:defRPr>
            </a:pPr>
            <a:r>
              <a:rPr lang="ru-RU" sz="1200" b="1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Arial" pitchFamily="2"/>
                <a:cs typeface="Times New Roman" pitchFamily="18"/>
              </a:rPr>
              <a:t>Д</a:t>
            </a:r>
            <a:r>
              <a:rPr lang="ru-RU" sz="1200" b="0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Arial" pitchFamily="2"/>
                <a:cs typeface="Times New Roman" pitchFamily="18"/>
              </a:rPr>
              <a:t>епутаты </a:t>
            </a:r>
            <a:r>
              <a:rPr lang="ru-RU" sz="1200" b="0" i="0" u="none" strike="noStrike" kern="1200" spc="0" dirty="0" err="1">
                <a:ln>
                  <a:noFill/>
                </a:ln>
                <a:solidFill>
                  <a:srgbClr val="FFFFFF"/>
                </a:solidFill>
                <a:latin typeface="Arial" pitchFamily="34"/>
                <a:ea typeface="Arial" pitchFamily="2"/>
                <a:cs typeface="Times New Roman" pitchFamily="18"/>
              </a:rPr>
              <a:t>ЗАКСа</a:t>
            </a:r>
            <a:r>
              <a:rPr lang="ru-RU" sz="1200" b="0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Arial" pitchFamily="2"/>
                <a:cs typeface="Times New Roman" pitchFamily="18"/>
              </a:rPr>
              <a:t> города Санкт-Петербурга,</a:t>
            </a:r>
          </a:p>
          <a:p>
            <a:pPr marL="360000" marR="0" lvl="0" indent="0" algn="l" rtl="0" hangingPunct="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FFFFFF"/>
              </a:buClr>
              <a:buSzPct val="45000"/>
              <a:buFont typeface="StarSymbol"/>
              <a:buChar char="●"/>
              <a:tabLst/>
              <a:defRPr sz="2200" b="1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2"/>
              </a:defRPr>
            </a:pPr>
            <a:r>
              <a:rPr lang="ru-RU" sz="1200" b="0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Arial" pitchFamily="2"/>
                <a:cs typeface="Times New Roman" pitchFamily="18"/>
              </a:rPr>
              <a:t>Главы районов города Санкт-Петербурга,</a:t>
            </a:r>
          </a:p>
          <a:p>
            <a:pPr marL="360000" marR="0" lvl="0" indent="0" algn="l" rtl="0" hangingPunct="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FFFFFF"/>
              </a:buClr>
              <a:buSzPct val="45000"/>
              <a:buFont typeface="StarSymbol"/>
              <a:buChar char="●"/>
              <a:tabLst/>
              <a:defRPr sz="2200" b="1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2"/>
              </a:defRPr>
            </a:pPr>
            <a:r>
              <a:rPr lang="ru-RU" sz="1200" b="0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Arial" pitchFamily="2"/>
                <a:cs typeface="Times New Roman" pitchFamily="18"/>
              </a:rPr>
              <a:t>Правительство Ленинградской области,</a:t>
            </a:r>
          </a:p>
          <a:p>
            <a:pPr marL="360000" marR="0" lvl="0" indent="0" algn="l" rtl="0" hangingPunct="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FFFFFF"/>
              </a:buClr>
              <a:buSzPct val="45000"/>
              <a:buFont typeface="StarSymbol"/>
              <a:buChar char="●"/>
              <a:tabLst/>
              <a:defRPr sz="2200" b="1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2"/>
              </a:defRPr>
            </a:pPr>
            <a:r>
              <a:rPr lang="ru-RU" sz="1200" b="0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Arial" pitchFamily="2"/>
                <a:cs typeface="Times New Roman" pitchFamily="18"/>
              </a:rPr>
              <a:t>Правительство города Санкт-Петербурга.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  <a:tabLst/>
              <a:defRPr sz="2200" b="1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2"/>
              </a:defRPr>
            </a:pPr>
            <a:endParaRPr lang="ru-RU" sz="1200" b="1" i="0" u="none" strike="noStrike" kern="1200" spc="0" dirty="0">
              <a:ln>
                <a:noFill/>
              </a:ln>
              <a:solidFill>
                <a:srgbClr val="CCFFCC"/>
              </a:solidFill>
              <a:latin typeface="Arial" pitchFamily="34"/>
              <a:ea typeface="Arial" pitchFamily="2"/>
              <a:cs typeface="Times New Roman" pitchFamily="18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  <a:tabLst/>
              <a:defRPr sz="2200" b="1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2"/>
              </a:defRPr>
            </a:pPr>
            <a:r>
              <a:rPr lang="ru-RU" sz="1200" b="1" i="0" u="none" strike="noStrike" kern="1200" spc="0" dirty="0">
                <a:ln>
                  <a:noFill/>
                </a:ln>
                <a:solidFill>
                  <a:srgbClr val="CCFFCC"/>
                </a:solidFill>
                <a:latin typeface="Arial" pitchFamily="34"/>
                <a:ea typeface="Arial" pitchFamily="2"/>
                <a:cs typeface="Times New Roman" pitchFamily="18"/>
              </a:rPr>
              <a:t>МЕДИА:</a:t>
            </a:r>
          </a:p>
          <a:p>
            <a:pPr marL="360000" marR="0" lvl="0" indent="0" algn="l" rtl="0" hangingPunct="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FFFFFF"/>
              </a:buClr>
              <a:buSzPct val="45000"/>
              <a:buFont typeface="StarSymbol"/>
              <a:buChar char="●"/>
              <a:tabLst/>
              <a:defRPr sz="2200" b="1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2"/>
              </a:defRPr>
            </a:pPr>
            <a:r>
              <a:rPr lang="ru-RU" sz="1200" b="0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Arial" pitchFamily="2"/>
                <a:cs typeface="Times New Roman" pitchFamily="18"/>
              </a:rPr>
              <a:t>ВГТРК «ВЕСТИ»</a:t>
            </a:r>
          </a:p>
          <a:p>
            <a:pPr marL="360000" marR="0" lvl="0" indent="0" algn="l" rtl="0" hangingPunct="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FFFFFF"/>
              </a:buClr>
              <a:buSzPct val="45000"/>
              <a:buFont typeface="StarSymbol"/>
              <a:buChar char="●"/>
              <a:tabLst/>
              <a:defRPr sz="2200" b="1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2"/>
              </a:defRPr>
            </a:pPr>
            <a:r>
              <a:rPr lang="ru-RU" sz="1200" b="0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Arial" pitchFamily="2"/>
                <a:cs typeface="Times New Roman" pitchFamily="18"/>
              </a:rPr>
              <a:t>Региональная газета «Петербургский дневник»</a:t>
            </a:r>
          </a:p>
          <a:p>
            <a:pPr marL="360000" marR="0" lvl="0" indent="0" algn="l" rtl="0" hangingPunct="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FFFFFF"/>
              </a:buClr>
              <a:buSzPct val="45000"/>
              <a:buFont typeface="StarSymbol"/>
              <a:buChar char="●"/>
              <a:tabLst/>
              <a:defRPr sz="2200" b="1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2"/>
              </a:defRPr>
            </a:pPr>
            <a:r>
              <a:rPr lang="ru-RU" sz="1200" b="0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Arial" pitchFamily="2"/>
                <a:cs typeface="Times New Roman" pitchFamily="18"/>
              </a:rPr>
              <a:t>ЛенТВ24 </a:t>
            </a:r>
            <a:br>
              <a:rPr lang="ru-RU" sz="1200" b="0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Arial" pitchFamily="2"/>
                <a:cs typeface="Times New Roman" pitchFamily="18"/>
              </a:rPr>
            </a:br>
            <a:r>
              <a:rPr lang="ru-RU" sz="1200" b="0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Arial" pitchFamily="2"/>
                <a:cs typeface="Times New Roman" pitchFamily="18"/>
              </a:rPr>
              <a:t>Телеграмм-канал </a:t>
            </a:r>
            <a:r>
              <a:rPr lang="ru-RU" sz="1200" b="0" i="0" u="none" strike="noStrike" kern="1200" spc="0" dirty="0" err="1">
                <a:ln>
                  <a:noFill/>
                </a:ln>
                <a:solidFill>
                  <a:srgbClr val="FFFFFF"/>
                </a:solidFill>
                <a:latin typeface="Arial" pitchFamily="34"/>
                <a:ea typeface="Arial" pitchFamily="2"/>
                <a:cs typeface="Times New Roman" pitchFamily="18"/>
              </a:rPr>
              <a:t>Readovka</a:t>
            </a:r>
            <a:r>
              <a:rPr lang="ru-RU" sz="1200" b="0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Arial" pitchFamily="2"/>
                <a:cs typeface="Times New Roman" pitchFamily="18"/>
              </a:rPr>
              <a:t> и </a:t>
            </a:r>
            <a:r>
              <a:rPr lang="ru-RU" sz="1200" b="0" i="0" u="none" strike="noStrike" kern="1200" spc="0" dirty="0" err="1">
                <a:ln>
                  <a:noFill/>
                </a:ln>
                <a:solidFill>
                  <a:srgbClr val="FFFFFF"/>
                </a:solidFill>
                <a:latin typeface="Arial" pitchFamily="34"/>
                <a:ea typeface="Arial" pitchFamily="2"/>
                <a:cs typeface="Times New Roman" pitchFamily="18"/>
              </a:rPr>
              <a:t>Wargonzo</a:t>
            </a:r>
            <a:endParaRPr lang="ru-RU" sz="1200" b="0" i="0" u="none" strike="noStrike" kern="1200" spc="0" dirty="0">
              <a:ln>
                <a:noFill/>
              </a:ln>
              <a:solidFill>
                <a:srgbClr val="FFFFFF"/>
              </a:solidFill>
              <a:latin typeface="Arial" pitchFamily="34"/>
              <a:ea typeface="Arial" pitchFamily="2"/>
              <a:cs typeface="Times New Roman" pitchFamily="18"/>
            </a:endParaRPr>
          </a:p>
          <a:p>
            <a:pPr marL="360000" marR="0" lvl="0" indent="0" algn="l" rtl="0" hangingPunct="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FFFFFF"/>
              </a:buClr>
              <a:buSzPct val="45000"/>
              <a:buFont typeface="StarSymbol"/>
              <a:buChar char="●"/>
              <a:tabLst/>
              <a:defRPr sz="2200" b="1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2"/>
              </a:defRPr>
            </a:pPr>
            <a:r>
              <a:rPr lang="ru-RU" sz="1200" b="0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Arial" pitchFamily="2"/>
                <a:cs typeface="Times New Roman" pitchFamily="18"/>
              </a:rPr>
              <a:t>Телеграмм-каналы и ВК страницы партнеров.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  <a:tabLst/>
              <a:defRPr sz="2200" b="1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2"/>
              </a:defRPr>
            </a:pPr>
            <a:endParaRPr lang="ru-RU" sz="1200" b="1" i="0" u="none" strike="noStrike" kern="1200" spc="0" dirty="0">
              <a:ln>
                <a:noFill/>
              </a:ln>
              <a:solidFill>
                <a:srgbClr val="FFFFFF"/>
              </a:solidFill>
              <a:latin typeface="Arial" pitchFamily="34"/>
              <a:ea typeface="Arial" pitchFamily="2"/>
              <a:cs typeface="Times New Roman" pitchFamily="18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  <a:tabLst/>
              <a:defRPr sz="2200" b="1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2"/>
              </a:defRPr>
            </a:pPr>
            <a:r>
              <a:rPr lang="ru-RU" sz="1200" b="1" i="0" u="none" strike="noStrike" kern="1200" spc="0" dirty="0">
                <a:ln>
                  <a:noFill/>
                </a:ln>
                <a:solidFill>
                  <a:srgbClr val="CCFFCC"/>
                </a:solidFill>
                <a:latin typeface="Arial" pitchFamily="34"/>
                <a:ea typeface="Arial" pitchFamily="2"/>
                <a:cs typeface="Times New Roman" pitchFamily="18"/>
              </a:rPr>
              <a:t>ДОПОЛНИТЕЛЬНАЯ ИНФОРМАЦИЯ</a:t>
            </a:r>
            <a:r>
              <a:rPr lang="ru-RU" sz="1200" b="0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Arial" pitchFamily="2"/>
                <a:cs typeface="Times New Roman" pitchFamily="18"/>
              </a:rPr>
              <a:t> (награды, премии и т. д.):</a:t>
            </a:r>
          </a:p>
          <a:p>
            <a:pPr marL="360000" marR="0" lvl="0" indent="0" algn="l" rtl="0" hangingPunct="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FFFFFF"/>
              </a:buClr>
              <a:buSzPct val="45000"/>
              <a:buFont typeface="StarSymbol"/>
              <a:buChar char="●"/>
              <a:tabLst/>
              <a:defRPr sz="2200" b="1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2"/>
              </a:defRPr>
            </a:pPr>
            <a:r>
              <a:rPr lang="ru-RU" sz="1200" b="0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Arial" pitchFamily="2"/>
                <a:cs typeface="Times New Roman" pitchFamily="18"/>
              </a:rPr>
              <a:t>Победители конкурса Президентских грантов</a:t>
            </a:r>
          </a:p>
          <a:p>
            <a:pPr marL="360000" marR="0" lvl="0" indent="0" algn="l" rtl="0" hangingPunct="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FFFFFF"/>
              </a:buClr>
              <a:buSzPct val="45000"/>
              <a:buFont typeface="StarSymbol"/>
              <a:buChar char="●"/>
              <a:tabLst/>
              <a:defRPr sz="2200" b="1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2"/>
              </a:defRPr>
            </a:pPr>
            <a:r>
              <a:rPr lang="ru-RU" sz="1200" b="0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Arial" pitchFamily="2"/>
                <a:cs typeface="Times New Roman" pitchFamily="18"/>
              </a:rPr>
              <a:t>Полуфиналисты </a:t>
            </a:r>
            <a:r>
              <a:rPr lang="ru-RU" sz="1200" b="0" i="0" u="none" strike="noStrike" kern="1200" spc="0" dirty="0" err="1">
                <a:ln>
                  <a:noFill/>
                </a:ln>
                <a:solidFill>
                  <a:srgbClr val="FFFFFF"/>
                </a:solidFill>
                <a:latin typeface="Arial" pitchFamily="34"/>
                <a:ea typeface="Arial" pitchFamily="2"/>
                <a:cs typeface="Times New Roman" pitchFamily="18"/>
              </a:rPr>
              <a:t>МыВместе</a:t>
            </a:r>
            <a:endParaRPr lang="ru-RU" sz="1200" b="0" i="0" u="none" strike="noStrike" kern="1200" spc="0" dirty="0">
              <a:ln>
                <a:noFill/>
              </a:ln>
              <a:solidFill>
                <a:srgbClr val="FFFFFF"/>
              </a:solidFill>
              <a:latin typeface="Arial" pitchFamily="34"/>
              <a:ea typeface="Arial" pitchFamily="2"/>
              <a:cs typeface="Times New Roman" pitchFamily="18"/>
            </a:endParaRPr>
          </a:p>
          <a:p>
            <a:pPr marL="360000" marR="0" lvl="0" indent="0" algn="l" rtl="0" hangingPunct="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FFFFFF"/>
              </a:buClr>
              <a:buSzPct val="45000"/>
              <a:buFont typeface="StarSymbol"/>
              <a:buChar char="●"/>
              <a:tabLst/>
              <a:defRPr sz="2200" b="1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2"/>
              </a:defRPr>
            </a:pPr>
            <a:r>
              <a:rPr lang="ru-RU" sz="1200" b="0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Arial" pitchFamily="2"/>
                <a:cs typeface="Times New Roman" pitchFamily="18"/>
              </a:rPr>
              <a:t>Лауреаты конкурса Мой добрый бизнес</a:t>
            </a:r>
            <a:endParaRPr lang="ru-RU" sz="1200" b="0" i="0" u="none" strike="noStrike" kern="1200" spc="0" dirty="0">
              <a:ln>
                <a:noFill/>
              </a:ln>
              <a:solidFill>
                <a:srgbClr val="FFFFFF"/>
              </a:solidFill>
              <a:latin typeface="Arial" pitchFamily="34"/>
              <a:ea typeface="Arial" pitchFamily="2"/>
              <a:cs typeface="Times New Roman" pitchFamily="18"/>
            </a:endParaRPr>
          </a:p>
          <a:p>
            <a:pPr marL="360000" marR="0" lvl="0" indent="0" algn="l" rtl="0" hangingPunct="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FFFFFF"/>
              </a:buClr>
              <a:buSzPct val="45000"/>
              <a:buFont typeface="StarSymbol"/>
              <a:buChar char="●"/>
              <a:tabLst/>
              <a:defRPr sz="2200" b="1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2"/>
              </a:defRPr>
            </a:pPr>
            <a:r>
              <a:rPr lang="ru-RU" sz="1200" b="0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Arial" pitchFamily="2"/>
                <a:cs typeface="Times New Roman" pitchFamily="18"/>
              </a:rPr>
              <a:t>Лауреаты премии признания «Петербург и петербуржцы».</a:t>
            </a:r>
            <a:endParaRPr lang="ru-RU" sz="1200" b="0" i="0" u="none" strike="noStrike" kern="1200" spc="0" dirty="0">
              <a:ln>
                <a:noFill/>
              </a:ln>
              <a:solidFill>
                <a:srgbClr val="FFFFFF"/>
              </a:solidFill>
              <a:latin typeface="Arial" pitchFamily="34"/>
              <a:ea typeface="Arial" pitchFamily="2"/>
              <a:cs typeface="Times New Roman" pitchFamily="18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1">
                <a:solidFill>
                  <a:srgbClr val="FFFFFF"/>
                </a:solidFill>
                <a:latin typeface="Arial" pitchFamily="34"/>
              </a:defRPr>
            </a:pPr>
            <a:endParaRPr lang="ru-RU" sz="1300" b="0" i="0" u="none" strike="noStrike" kern="1200" spc="0" dirty="0">
              <a:ln>
                <a:noFill/>
              </a:ln>
              <a:solidFill>
                <a:srgbClr val="FFFFFF"/>
              </a:solidFill>
              <a:latin typeface="Arial" pitchFamily="34"/>
              <a:ea typeface="Montserrat SemiBold" pitchFamily="2"/>
              <a:cs typeface="Times New Roman" pitchFamily="18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1">
                <a:solidFill>
                  <a:srgbClr val="FFFFFF"/>
                </a:solidFill>
                <a:latin typeface="Arial" pitchFamily="34"/>
              </a:defRPr>
            </a:pPr>
            <a:endParaRPr lang="ru-RU" sz="1200" b="1" i="0" u="none" strike="noStrike" kern="1200" spc="0" dirty="0">
              <a:ln>
                <a:noFill/>
              </a:ln>
              <a:solidFill>
                <a:srgbClr val="FFFFFF"/>
              </a:solidFill>
              <a:latin typeface="Arial" pitchFamily="34"/>
              <a:ea typeface="Montserrat Black" pitchFamily="2"/>
              <a:cs typeface="Montserrat Black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1">
                <a:solidFill>
                  <a:srgbClr val="FFFFFF"/>
                </a:solidFill>
                <a:latin typeface="Arial" pitchFamily="34"/>
              </a:defRPr>
            </a:pPr>
            <a:endParaRPr lang="ru-RU" sz="1200" b="1" i="0" u="none" strike="noStrike" kern="1200" spc="0" dirty="0">
              <a:ln>
                <a:noFill/>
              </a:ln>
              <a:solidFill>
                <a:srgbClr val="FFFFFF"/>
              </a:solidFill>
              <a:latin typeface="Arial" pitchFamily="34"/>
              <a:ea typeface="Montserrat Black" pitchFamily="2"/>
              <a:cs typeface="Montserrat Black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1">
                <a:solidFill>
                  <a:srgbClr val="FFFFFF"/>
                </a:solidFill>
                <a:latin typeface="Arial" pitchFamily="34"/>
              </a:defRPr>
            </a:pPr>
            <a:endParaRPr lang="ru-RU" sz="1200" b="1" i="0" u="none" strike="noStrike" kern="1200" spc="0" dirty="0">
              <a:ln>
                <a:noFill/>
              </a:ln>
              <a:solidFill>
                <a:srgbClr val="FFFFFF"/>
              </a:solidFill>
              <a:latin typeface="Arial" pitchFamily="34"/>
              <a:ea typeface="Calibri" pitchFamily="2"/>
              <a:cs typeface="Calibri" pitchFamily="2"/>
            </a:endParaRPr>
          </a:p>
        </p:txBody>
      </p:sp>
      <p:pic>
        <p:nvPicPr>
          <p:cNvPr id="6146" name="Picture 2" descr="C:\Users\389C~1\AppData\Local\Temp\Rar$DIa2100.32889\IMG_298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3248935"/>
            <a:ext cx="2882080" cy="346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44000" y="-72000"/>
            <a:ext cx="4031999" cy="6928199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Google Shape;93;p1"/>
          <p:cNvSpPr/>
          <p:nvPr/>
        </p:nvSpPr>
        <p:spPr>
          <a:xfrm>
            <a:off x="604800" y="4964040"/>
            <a:ext cx="3566520" cy="15083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ru-RU" sz="2200" b="1" i="0" u="none" strike="noStrike" kern="1200" spc="0">
              <a:ln>
                <a:noFill/>
              </a:ln>
              <a:solidFill>
                <a:srgbClr val="000000"/>
              </a:solidFill>
              <a:latin typeface="Montserrat" pitchFamily="18"/>
              <a:ea typeface="Montserrat" pitchFamily="2"/>
              <a:cs typeface="Montserrat" pitchFamily="2"/>
            </a:endParaRPr>
          </a:p>
          <a:p>
            <a:pPr marL="0" marR="0" lvl="0" indent="0" algn="l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ru-RU" sz="4000" b="0" i="0" u="none" strike="noStrike" kern="1200" spc="0">
              <a:ln>
                <a:noFill/>
              </a:ln>
              <a:solidFill>
                <a:srgbClr val="000000"/>
              </a:solidFill>
              <a:latin typeface="Calibri" pitchFamily="18"/>
              <a:ea typeface="Calibri" pitchFamily="2"/>
              <a:cs typeface="Calibri" pitchFamily="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80360" y="756360"/>
            <a:ext cx="1419120" cy="100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91;p1"/>
          <p:cNvSpPr/>
          <p:nvPr/>
        </p:nvSpPr>
        <p:spPr>
          <a:xfrm>
            <a:off x="989280" y="2031480"/>
            <a:ext cx="3043080" cy="1157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1">
                <a:solidFill>
                  <a:srgbClr val="000000"/>
                </a:solidFill>
                <a:latin typeface="Arial" pitchFamily="34"/>
              </a:defRPr>
            </a:pPr>
            <a:r>
              <a:rPr lang="ru-RU" sz="14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ontserrat Black" pitchFamily="2"/>
                <a:cs typeface="Montserrat Black" pitchFamily="2"/>
              </a:rPr>
              <a:t>Автономная некоммерческая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1">
                <a:solidFill>
                  <a:srgbClr val="000000"/>
                </a:solidFill>
                <a:latin typeface="Arial" pitchFamily="34"/>
              </a:defRPr>
            </a:pPr>
            <a:r>
              <a:rPr lang="ru-RU" sz="1400" b="1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ontserrat Black" pitchFamily="2"/>
                <a:cs typeface="Montserrat Black" pitchFamily="2"/>
              </a:rPr>
              <a:t>организация</a:t>
            </a:r>
            <a:endParaRPr lang="ru-RU" sz="1400" b="1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34"/>
              <a:ea typeface="Montserrat Black" pitchFamily="2"/>
              <a:cs typeface="Montserrat Black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1">
                <a:solidFill>
                  <a:srgbClr val="000000"/>
                </a:solidFill>
                <a:latin typeface="Arial" pitchFamily="34"/>
              </a:defRPr>
            </a:pPr>
            <a:endParaRPr lang="ru-RU" sz="1400" b="1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34"/>
              <a:ea typeface="Montserrat Black" pitchFamily="2"/>
              <a:cs typeface="Montserrat Black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1">
                <a:solidFill>
                  <a:srgbClr val="000000"/>
                </a:solidFill>
                <a:latin typeface="Arial" pitchFamily="34"/>
              </a:defRPr>
            </a:pPr>
            <a:r>
              <a:rPr lang="ru-RU" sz="14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ontserrat Black" pitchFamily="2"/>
                <a:cs typeface="Montserrat Black" pitchFamily="2"/>
              </a:rPr>
              <a:t>ЦЕНТР ПОМОЩИ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1">
                <a:solidFill>
                  <a:srgbClr val="000000"/>
                </a:solidFill>
                <a:latin typeface="Arial" pitchFamily="34"/>
              </a:defRPr>
            </a:pPr>
            <a:r>
              <a:rPr lang="ru-RU" sz="14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ontserrat Black" pitchFamily="2"/>
                <a:cs typeface="Montserrat Black" pitchFamily="2"/>
              </a:rPr>
              <a:t>ВОЕННОСЛУЖАЩИМ</a:t>
            </a:r>
          </a:p>
        </p:txBody>
      </p:sp>
      <p:sp>
        <p:nvSpPr>
          <p:cNvPr id="7" name="Google Shape;91;p1"/>
          <p:cNvSpPr/>
          <p:nvPr/>
        </p:nvSpPr>
        <p:spPr>
          <a:xfrm>
            <a:off x="989280" y="2361600"/>
            <a:ext cx="8195040" cy="404463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1">
                <a:latin typeface="Arial" pitchFamily="34"/>
              </a:defRPr>
            </a:pPr>
            <a:endParaRPr lang="ru-RU" sz="1800" b="1" i="0" u="none" strike="noStrike" kern="1200" spc="0" dirty="0">
              <a:ln>
                <a:noFill/>
              </a:ln>
              <a:solidFill>
                <a:srgbClr val="CC0000"/>
              </a:solidFill>
              <a:latin typeface="Arial" pitchFamily="34"/>
              <a:ea typeface="Montserrat Black" pitchFamily="2"/>
              <a:cs typeface="Montserrat Black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1">
                <a:latin typeface="Arial" pitchFamily="34"/>
              </a:defRPr>
            </a:pPr>
            <a:endParaRPr lang="ru-RU" sz="1800" b="1" i="0" u="none" strike="noStrike" kern="1200" spc="0" dirty="0">
              <a:ln>
                <a:noFill/>
              </a:ln>
              <a:solidFill>
                <a:srgbClr val="CC0000"/>
              </a:solidFill>
              <a:latin typeface="Arial" pitchFamily="34"/>
              <a:ea typeface="Montserrat Black" pitchFamily="2"/>
              <a:cs typeface="Montserrat Black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1">
                <a:latin typeface="Arial" pitchFamily="34"/>
              </a:defRPr>
            </a:pPr>
            <a:endParaRPr lang="ru-RU" sz="2200" b="1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34"/>
              <a:ea typeface="Montserrat Black" pitchFamily="2"/>
              <a:cs typeface="Montserrat Black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1">
                <a:latin typeface="Arial" pitchFamily="34"/>
              </a:defRPr>
            </a:pPr>
            <a:r>
              <a:rPr lang="ru-RU" sz="1400" b="1" i="0" u="none" strike="noStrike" kern="1200" spc="0" dirty="0">
                <a:ln>
                  <a:noFill/>
                </a:ln>
                <a:solidFill>
                  <a:srgbClr val="CC0000"/>
                </a:solidFill>
                <a:latin typeface="Arial" pitchFamily="34"/>
                <a:ea typeface="Montserrat Black" pitchFamily="2"/>
                <a:cs typeface="Montserrat Black" pitchFamily="2"/>
              </a:rPr>
              <a:t>МЫ В СОЦСЕТЯХ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1">
                <a:latin typeface="Arial" pitchFamily="34"/>
              </a:defRPr>
            </a:pPr>
            <a:endParaRPr lang="ru-RU" sz="1400" b="1" i="0" u="none" strike="noStrike" kern="1200" spc="0" dirty="0">
              <a:ln>
                <a:noFill/>
              </a:ln>
              <a:solidFill>
                <a:srgbClr val="CC0000"/>
              </a:solidFill>
              <a:latin typeface="Arial" pitchFamily="34"/>
              <a:ea typeface="Montserrat Black" pitchFamily="2"/>
              <a:cs typeface="Montserrat Black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1">
                <a:latin typeface="Arial" pitchFamily="34"/>
              </a:defRPr>
            </a:pPr>
            <a:r>
              <a:rPr lang="ru-RU" sz="1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ontserrat Black" pitchFamily="2"/>
                <a:cs typeface="Montserrat Black" pitchFamily="2"/>
              </a:rPr>
              <a:t>Ссылки и QR-коды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1">
                <a:latin typeface="Arial" pitchFamily="34"/>
              </a:defRPr>
            </a:pPr>
            <a:r>
              <a:rPr lang="ru-RU" sz="1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ontserrat Black" pitchFamily="2"/>
                <a:cs typeface="Montserrat Black" pitchFamily="2"/>
              </a:rPr>
              <a:t>на социальные сети проекта,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1">
                <a:latin typeface="Arial" pitchFamily="34"/>
              </a:defRPr>
            </a:pPr>
            <a:r>
              <a:rPr lang="ru-RU" sz="1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ontserrat Black" pitchFamily="2"/>
                <a:cs typeface="Montserrat Black" pitchFamily="2"/>
              </a:rPr>
              <a:t>организации: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1">
                <a:latin typeface="Arial" pitchFamily="34"/>
              </a:defRPr>
            </a:pPr>
            <a:endParaRPr lang="ru-RU" sz="1400" b="1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34"/>
              <a:ea typeface="Montserrat Black" pitchFamily="2"/>
              <a:cs typeface="Montserrat Black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1">
                <a:latin typeface="Arial" pitchFamily="34"/>
              </a:defRPr>
            </a:pPr>
            <a:r>
              <a:rPr lang="ru-RU" sz="14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ontserrat Black" pitchFamily="2"/>
                <a:cs typeface="Montserrat Black" pitchFamily="2"/>
              </a:rPr>
              <a:t>Телеграмм </a:t>
            </a:r>
            <a:r>
              <a:rPr lang="ru-RU" sz="1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ontserrat Black" pitchFamily="2"/>
                <a:cs typeface="Montserrat Black" pitchFamily="2"/>
              </a:rPr>
              <a:t>– канал</a:t>
            </a:r>
            <a:r>
              <a:rPr lang="ru-RU" sz="14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ontserrat Black" pitchFamily="2"/>
                <a:cs typeface="Montserrat Black" pitchFamily="2"/>
              </a:rPr>
              <a:t>: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1">
                <a:latin typeface="Arial" pitchFamily="34"/>
              </a:defRPr>
            </a:pPr>
            <a:r>
              <a:rPr lang="ru-RU" sz="14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ontserrat Black" pitchFamily="2"/>
                <a:cs typeface="Montserrat Black" pitchFamily="2"/>
              </a:rPr>
              <a:t> </a:t>
            </a:r>
            <a:r>
              <a:rPr lang="ru-RU" sz="14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ontserrat Black" pitchFamily="2"/>
                <a:cs typeface="Montserrat Black" pitchFamily="2"/>
                <a:hlinkClick r:id="rId4"/>
              </a:rPr>
              <a:t>https://t.me/ob_delo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1">
                <a:latin typeface="Arial" pitchFamily="34"/>
              </a:defRPr>
            </a:pPr>
            <a:endParaRPr lang="ru-RU" sz="1400" b="0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34"/>
              <a:ea typeface="Montserrat Black" pitchFamily="2"/>
              <a:cs typeface="Montserrat Black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1">
                <a:latin typeface="Arial" pitchFamily="34"/>
              </a:defRPr>
            </a:pPr>
            <a:endParaRPr lang="ru-RU" sz="1400" b="0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34"/>
              <a:ea typeface="Montserrat Black" pitchFamily="2"/>
              <a:cs typeface="Montserrat Black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1">
                <a:latin typeface="Arial" pitchFamily="34"/>
              </a:defRPr>
            </a:pPr>
            <a:endParaRPr lang="ru-RU" sz="1400" b="0" i="0" u="none" strike="noStrike" kern="1200" spc="0" dirty="0" smtClean="0">
              <a:ln>
                <a:noFill/>
              </a:ln>
              <a:solidFill>
                <a:srgbClr val="000000"/>
              </a:solidFill>
              <a:latin typeface="Arial" pitchFamily="34"/>
              <a:ea typeface="Montserrat Black" pitchFamily="2"/>
              <a:cs typeface="Montserrat Black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1">
                <a:latin typeface="Arial" pitchFamily="34"/>
              </a:defRPr>
            </a:pPr>
            <a:r>
              <a:rPr lang="ru-RU" sz="14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ontserrat Black" pitchFamily="2"/>
                <a:cs typeface="Montserrat Black" pitchFamily="2"/>
              </a:rPr>
              <a:t>Страница </a:t>
            </a:r>
            <a:r>
              <a:rPr lang="ru-RU" sz="1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ontserrat Black" pitchFamily="2"/>
                <a:cs typeface="Montserrat Black" pitchFamily="2"/>
              </a:rPr>
              <a:t>ВК: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1">
                <a:latin typeface="Arial" pitchFamily="34"/>
              </a:defRPr>
            </a:pPr>
            <a:r>
              <a:rPr lang="ru-RU" sz="1400" b="1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ontserrat Black" pitchFamily="2"/>
                <a:cs typeface="Montserrat Black" pitchFamily="2"/>
              </a:rPr>
              <a:t>https</a:t>
            </a:r>
            <a:r>
              <a:rPr lang="ru-RU" sz="14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ontserrat Black" pitchFamily="2"/>
                <a:cs typeface="Montserrat Black" pitchFamily="2"/>
              </a:rPr>
              <a:t>://vk.com/obdlru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1">
                <a:latin typeface="Arial" pitchFamily="34"/>
              </a:defRPr>
            </a:pPr>
            <a:endParaRPr lang="ru-RU" sz="1400" b="0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34"/>
              <a:ea typeface="Montserrat Black" pitchFamily="2"/>
              <a:cs typeface="Montserrat Black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1">
                <a:latin typeface="Arial" pitchFamily="34"/>
              </a:defRPr>
            </a:pPr>
            <a:endParaRPr lang="ru-RU" sz="1400" b="0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34"/>
              <a:ea typeface="Montserrat Black" pitchFamily="2"/>
              <a:cs typeface="Montserrat Black" pitchFamily="2"/>
            </a:endParaRPr>
          </a:p>
        </p:txBody>
      </p:sp>
      <p:pic>
        <p:nvPicPr>
          <p:cNvPr id="8" name="Рисунок 2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511824" y="4455828"/>
            <a:ext cx="940319" cy="9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6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4461424" y="5496334"/>
            <a:ext cx="990719" cy="1009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C:\Users\389C~1\AppData\Local\Temp\Rar$DIa2100.12269\IMG_297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245943"/>
            <a:ext cx="5309848" cy="622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бычный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421</Words>
  <Application>Microsoft Office PowerPoint</Application>
  <PresentationFormat>Произвольный</PresentationFormat>
  <Paragraphs>177</Paragraphs>
  <Slides>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Обычный</vt:lpstr>
      <vt:lpstr>Обычный 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асус</dc:creator>
  <cp:lastModifiedBy>асус</cp:lastModifiedBy>
  <cp:revision>52</cp:revision>
  <dcterms:modified xsi:type="dcterms:W3CDTF">2024-02-04T08:16:49Z</dcterms:modified>
</cp:coreProperties>
</file>