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sldIdLst>
    <p:sldId id="256" r:id="rId3"/>
    <p:sldId id="258" r:id="rId4"/>
    <p:sldId id="259" r:id="rId5"/>
    <p:sldId id="262" r:id="rId6"/>
    <p:sldId id="272" r:id="rId7"/>
    <p:sldId id="267" r:id="rId8"/>
    <p:sldId id="270" r:id="rId9"/>
    <p:sldId id="263" r:id="rId10"/>
    <p:sldId id="265" r:id="rId11"/>
    <p:sldId id="266" r:id="rId12"/>
    <p:sldId id="274" r:id="rId13"/>
    <p:sldId id="273" r:id="rId14"/>
    <p:sldId id="271" r:id="rId15"/>
    <p:sldId id="257" r:id="rId16"/>
    <p:sldId id="275" r:id="rId17"/>
    <p:sldId id="261" r:id="rId18"/>
    <p:sldId id="26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eart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333375"/>
            <a:ext cx="2071687" cy="6119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333375"/>
            <a:ext cx="6067425" cy="6119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885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513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7462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5435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101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1110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303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2555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4490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4510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7188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eart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24625"/>
            <a:ext cx="1692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80FF5-6BAB-480E-8876-B4E26680DC88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F55C8-E9D9-42D6-A44B-645D9BC01D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50336" y="260648"/>
            <a:ext cx="6400800" cy="2543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88640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волонтерского отряда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 сердца к сердцу»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«Козловская СОШ №2»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62" y="1665578"/>
            <a:ext cx="663626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Ежегодная акция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«Покормите птиц зимой»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7" name="Picture 1" descr="G:\Ксюша\IMG_06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4286" r="24185" b="12631"/>
          <a:stretch>
            <a:fillRect/>
          </a:stretch>
        </p:blipFill>
        <p:spPr bwMode="auto">
          <a:xfrm>
            <a:off x="5000627" y="1500173"/>
            <a:ext cx="3770339" cy="2714645"/>
          </a:xfrm>
          <a:prstGeom prst="rect">
            <a:avLst/>
          </a:prstGeom>
          <a:noFill/>
        </p:spPr>
      </p:pic>
      <p:pic>
        <p:nvPicPr>
          <p:cNvPr id="4099" name="Picture 3" descr="G:\Ксюша\IMG_1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3902490" cy="2914823"/>
          </a:xfrm>
          <a:prstGeom prst="rect">
            <a:avLst/>
          </a:prstGeom>
          <a:noFill/>
        </p:spPr>
      </p:pic>
      <p:pic>
        <p:nvPicPr>
          <p:cNvPr id="4098" name="Picture 2" descr="G:\Ксюша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3500438"/>
            <a:ext cx="4267200" cy="32004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Социальное волонтерство.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pic>
        <p:nvPicPr>
          <p:cNvPr id="41990" name="Picture 6" descr="https://pp.vk.me/c637625/v637625842/29f2f/KJ_OzZE16mU.jpg"/>
          <p:cNvPicPr>
            <a:picLocks noChangeAspect="1" noChangeArrowheads="1"/>
          </p:cNvPicPr>
          <p:nvPr/>
        </p:nvPicPr>
        <p:blipFill>
          <a:blip r:embed="rId3"/>
          <a:srcRect l="19444" t="31482" b="9259"/>
          <a:stretch>
            <a:fillRect/>
          </a:stretch>
        </p:blipFill>
        <p:spPr bwMode="auto">
          <a:xfrm>
            <a:off x="-1" y="714356"/>
            <a:ext cx="4531883" cy="2500330"/>
          </a:xfrm>
          <a:prstGeom prst="rect">
            <a:avLst/>
          </a:prstGeom>
          <a:noFill/>
        </p:spPr>
      </p:pic>
      <p:pic>
        <p:nvPicPr>
          <p:cNvPr id="41992" name="Picture 8" descr="https://pp.vk.me/c637625/v637625842/29f38/widdJcmMuE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514"/>
            <a:ext cx="3000364" cy="4000486"/>
          </a:xfrm>
          <a:prstGeom prst="rect">
            <a:avLst/>
          </a:prstGeom>
          <a:noFill/>
        </p:spPr>
      </p:pic>
      <p:pic>
        <p:nvPicPr>
          <p:cNvPr id="41996" name="Picture 12" descr="https://pp.vk.me/c633622/v633622842/1e927/F_SjfCWpz6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8790" y="714356"/>
            <a:ext cx="4775210" cy="3581408"/>
          </a:xfrm>
          <a:prstGeom prst="rect">
            <a:avLst/>
          </a:prstGeom>
          <a:noFill/>
        </p:spPr>
      </p:pic>
      <p:pic>
        <p:nvPicPr>
          <p:cNvPr id="41994" name="Picture 10" descr="https://pp.vk.me/c633622/v633622842/1e903/218PNLxu1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143332"/>
            <a:ext cx="3619557" cy="2714668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Событийное волонтерство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64" name="Picture 4" descr="https://pp.vk.me/c633224/v633224367/37fbb/PEUeM31Savk.jpg"/>
          <p:cNvPicPr>
            <a:picLocks noChangeAspect="1" noChangeArrowheads="1"/>
          </p:cNvPicPr>
          <p:nvPr/>
        </p:nvPicPr>
        <p:blipFill>
          <a:blip r:embed="rId3"/>
          <a:srcRect t="14232" b="5712"/>
          <a:stretch>
            <a:fillRect/>
          </a:stretch>
        </p:blipFill>
        <p:spPr bwMode="auto">
          <a:xfrm>
            <a:off x="142844" y="642918"/>
            <a:ext cx="6015789" cy="3214710"/>
          </a:xfrm>
          <a:prstGeom prst="rect">
            <a:avLst/>
          </a:prstGeom>
          <a:noFill/>
        </p:spPr>
      </p:pic>
      <p:pic>
        <p:nvPicPr>
          <p:cNvPr id="40962" name="Picture 2" descr="https://pp.vk.me/c633428/v633428842/1a376/MPoYIN3-734.jpg"/>
          <p:cNvPicPr>
            <a:picLocks noChangeAspect="1" noChangeArrowheads="1"/>
          </p:cNvPicPr>
          <p:nvPr/>
        </p:nvPicPr>
        <p:blipFill>
          <a:blip r:embed="rId4"/>
          <a:srcRect l="9375" t="26179" r="10937" b="1500"/>
          <a:stretch>
            <a:fillRect/>
          </a:stretch>
        </p:blipFill>
        <p:spPr bwMode="auto">
          <a:xfrm>
            <a:off x="3000364" y="3143248"/>
            <a:ext cx="6143636" cy="371475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3682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Спортивное волонтерство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7894" name="Picture 6" descr="https://pp.vk.me/c625430/v625430367/355e2/rAzMeFIyqVA.jpg"/>
          <p:cNvPicPr>
            <a:picLocks noChangeAspect="1" noChangeArrowheads="1"/>
          </p:cNvPicPr>
          <p:nvPr/>
        </p:nvPicPr>
        <p:blipFill>
          <a:blip r:embed="rId3"/>
          <a:srcRect t="33658" b="2766"/>
          <a:stretch>
            <a:fillRect/>
          </a:stretch>
        </p:blipFill>
        <p:spPr bwMode="auto">
          <a:xfrm>
            <a:off x="0" y="1285860"/>
            <a:ext cx="5143504" cy="242886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16071"/>
          <a:stretch>
            <a:fillRect/>
          </a:stretch>
        </p:blipFill>
        <p:spPr bwMode="auto">
          <a:xfrm>
            <a:off x="3929058" y="1270222"/>
            <a:ext cx="5214942" cy="244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0472"/>
          <a:stretch>
            <a:fillRect/>
          </a:stretch>
        </p:blipFill>
        <p:spPr bwMode="auto">
          <a:xfrm>
            <a:off x="3779214" y="3714752"/>
            <a:ext cx="5364786" cy="31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29322" y="857232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Кросс </a:t>
            </a:r>
            <a:r>
              <a:rPr lang="ru-RU" dirty="0" smtClean="0"/>
              <a:t>Нации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28670"/>
            <a:ext cx="356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Этап Кубка Росси по </a:t>
            </a:r>
            <a:r>
              <a:rPr lang="ru-RU" dirty="0" smtClean="0"/>
              <a:t>триатлону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714612" y="6488668"/>
            <a:ext cx="61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ГТО</a:t>
            </a:r>
            <a:endParaRPr lang="ru-RU" dirty="0"/>
          </a:p>
        </p:txBody>
      </p:sp>
      <p:pic>
        <p:nvPicPr>
          <p:cNvPr id="37896" name="Picture 8" descr="https://pp.vk.me/c626617/v626617825/2066e/tFcbQOwZQrc.jpg"/>
          <p:cNvPicPr>
            <a:picLocks noChangeAspect="1" noChangeArrowheads="1"/>
          </p:cNvPicPr>
          <p:nvPr/>
        </p:nvPicPr>
        <p:blipFill>
          <a:blip r:embed="rId6"/>
          <a:srcRect l="11170" t="21277" r="10638" b="8511"/>
          <a:stretch>
            <a:fillRect/>
          </a:stretch>
        </p:blipFill>
        <p:spPr bwMode="auto">
          <a:xfrm>
            <a:off x="142844" y="3643314"/>
            <a:ext cx="3500462" cy="235745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Мы за ЗОЖ!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s://pp.vk.me/c625430/v625430367/2ea94/U9EVaAaGot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>
            <a:fillRect/>
          </a:stretch>
        </p:blipFill>
        <p:spPr bwMode="auto">
          <a:xfrm>
            <a:off x="0" y="785794"/>
            <a:ext cx="4000559" cy="32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p.vk.me/c628427/v628427283/2337d/A_D9A0ePK_Q.jpg"/>
          <p:cNvPicPr>
            <a:picLocks noChangeAspect="1" noChangeArrowheads="1"/>
          </p:cNvPicPr>
          <p:nvPr/>
        </p:nvPicPr>
        <p:blipFill>
          <a:blip r:embed="rId4"/>
          <a:srcRect b="7547"/>
          <a:stretch>
            <a:fillRect/>
          </a:stretch>
        </p:blipFill>
        <p:spPr bwMode="auto">
          <a:xfrm>
            <a:off x="0" y="3786190"/>
            <a:ext cx="4430093" cy="3071810"/>
          </a:xfrm>
          <a:prstGeom prst="rect">
            <a:avLst/>
          </a:prstGeom>
          <a:noFill/>
        </p:spPr>
      </p:pic>
      <p:pic>
        <p:nvPicPr>
          <p:cNvPr id="9224" name="Picture 8" descr="https://pp.vk.me/c630422/v630422842/13000/g4qLnelimw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6180" y="3857628"/>
            <a:ext cx="4717820" cy="3000372"/>
          </a:xfrm>
          <a:prstGeom prst="rect">
            <a:avLst/>
          </a:prstGeom>
          <a:noFill/>
        </p:spPr>
      </p:pic>
      <p:pic>
        <p:nvPicPr>
          <p:cNvPr id="9228" name="Picture 12" descr="https://pp.vk.me/c636526/v636526842/37a44/K0kWeFNT2X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785794"/>
            <a:ext cx="5333953" cy="307178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pp.vk.me/c837326/v837326645/1050/HoI408rlycQ.jpg"/>
          <p:cNvPicPr>
            <a:picLocks noChangeAspect="1" noChangeArrowheads="1"/>
          </p:cNvPicPr>
          <p:nvPr/>
        </p:nvPicPr>
        <p:blipFill>
          <a:blip r:embed="rId3"/>
          <a:srcRect l="6994" t="41297" r="21913"/>
          <a:stretch>
            <a:fillRect/>
          </a:stretch>
        </p:blipFill>
        <p:spPr bwMode="auto">
          <a:xfrm>
            <a:off x="1" y="571480"/>
            <a:ext cx="5643570" cy="34950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" y="4214818"/>
            <a:ext cx="542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Финал Республиканского этапа Всероссийского конкурса «Доброволец России»</a:t>
            </a:r>
            <a:endParaRPr lang="ru-RU" dirty="0"/>
          </a:p>
        </p:txBody>
      </p:sp>
      <p:pic>
        <p:nvPicPr>
          <p:cNvPr id="43013" name="Picture 5" descr="C:\Users\Админ\Desktop\Рисунок1.jpg"/>
          <p:cNvPicPr>
            <a:picLocks noChangeAspect="1" noChangeArrowheads="1"/>
          </p:cNvPicPr>
          <p:nvPr/>
        </p:nvPicPr>
        <p:blipFill>
          <a:blip r:embed="rId4"/>
          <a:srcRect l="3563" r="3529" b="10159"/>
          <a:stretch>
            <a:fillRect/>
          </a:stretch>
        </p:blipFill>
        <p:spPr bwMode="auto">
          <a:xfrm>
            <a:off x="5214942" y="3857628"/>
            <a:ext cx="3929058" cy="28517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00760" y="3286124"/>
            <a:ext cx="314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место по Республике в проекте «Карта Добра»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>
            <a:fillRect/>
          </a:stretch>
        </p:blipFill>
        <p:spPr bwMode="auto">
          <a:xfrm>
            <a:off x="3109383" y="0"/>
            <a:ext cx="6034617" cy="40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pp.vk.me/c636025/v636025544/12d1e/pDTFBb3Kw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472"/>
            <a:ext cx="6003136" cy="4000528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860032" y="332656"/>
            <a:ext cx="4114800" cy="197281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dirty="0">
                <a:solidFill>
                  <a:srgbClr val="C00000"/>
                </a:solidFill>
              </a:rPr>
              <a:t>Два мира есть у </a:t>
            </a:r>
            <a:r>
              <a:rPr lang="ru-RU" sz="2400" b="1" dirty="0" smtClean="0">
                <a:solidFill>
                  <a:srgbClr val="C00000"/>
                </a:solidFill>
              </a:rPr>
              <a:t>человека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  <a:endParaRPr lang="ru-RU" sz="2400" b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Один</a:t>
            </a:r>
            <a:r>
              <a:rPr lang="ru-RU" sz="2400" b="1" dirty="0">
                <a:solidFill>
                  <a:srgbClr val="C00000"/>
                </a:solidFill>
              </a:rPr>
              <a:t>, который нас творил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Другой</a:t>
            </a:r>
            <a:r>
              <a:rPr lang="ru-RU" sz="2400" b="1" dirty="0">
                <a:solidFill>
                  <a:srgbClr val="C00000"/>
                </a:solidFill>
              </a:rPr>
              <a:t>, который мы от века</a:t>
            </a:r>
          </a:p>
          <a:p>
            <a:pPr marL="0" indent="0" algn="l">
              <a:buNone/>
            </a:pPr>
            <a:r>
              <a:rPr lang="ru-RU" sz="2400" b="1" dirty="0">
                <a:solidFill>
                  <a:srgbClr val="C00000"/>
                </a:solidFill>
              </a:rPr>
              <a:t>Творим по мере наших сил.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004880" y="2204864"/>
            <a:ext cx="54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Спасибо за внимание !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H:\Ксюша\выступление\Новая папка\картинки\volunteers_need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80" y="2885851"/>
            <a:ext cx="5705955" cy="38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5229201"/>
            <a:ext cx="6535038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Волонтерская деятельность способствует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обучению воспитанию личности                 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ea typeface="Calibri"/>
              </a:rPr>
              <a:t>      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4" y="1052736"/>
            <a:ext cx="3346196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4002792" y="1196752"/>
            <a:ext cx="4429156" cy="136815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Волонтёрство</a:t>
            </a:r>
            <a:r>
              <a:rPr lang="ru-RU" b="1" dirty="0" smtClean="0">
                <a:solidFill>
                  <a:schemeClr val="tx1"/>
                </a:solidFill>
              </a:rPr>
              <a:t> – это добровольная деятельность, выбранная сознательно и не имеющая коммерческой выгоды. </a:t>
            </a:r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4002792" y="3284984"/>
            <a:ext cx="4429156" cy="128702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Волонтерство</a:t>
            </a:r>
            <a:r>
              <a:rPr lang="ru-RU" b="1" dirty="0" smtClean="0">
                <a:solidFill>
                  <a:schemeClr val="tx1"/>
                </a:solidFill>
              </a:rPr>
              <a:t> — это проявление гражданской активности, причем через практику конкретных дел  и действий.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5796136" y="2623584"/>
            <a:ext cx="421234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537208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Направления работы.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G:\Ксюша\выступление\Новая папка\картинки\27.05.2016_09.27.37_qdhemm2qmc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65739"/>
            <a:ext cx="3627457" cy="362745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355976" y="1068008"/>
            <a:ext cx="3816424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charset="0"/>
              </a:rPr>
              <a:t>Патриотическое направление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88" y="2129824"/>
            <a:ext cx="3816424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charset="0"/>
              </a:rPr>
              <a:t>Пропаганда здорового образа жизни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69496" y="3156208"/>
            <a:ext cx="38164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charset="0"/>
              </a:rPr>
              <a:t>Экологическое направление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040" y="4257092"/>
            <a:ext cx="3816424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charset="0"/>
              </a:rPr>
              <a:t>Событийное </a:t>
            </a:r>
            <a:r>
              <a:rPr lang="ru-RU" sz="2000" dirty="0" err="1">
                <a:solidFill>
                  <a:srgbClr val="002060"/>
                </a:solidFill>
                <a:latin typeface="Arial" charset="0"/>
              </a:rPr>
              <a:t>волонтерство</a:t>
            </a:r>
            <a:r>
              <a:rPr lang="ru-RU" sz="2000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45112" y="5361042"/>
            <a:ext cx="3816424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charset="0"/>
              </a:rPr>
              <a:t>Социальное направление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86050" y="214290"/>
            <a:ext cx="601502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Волонтеры Победы.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3" descr="G:\Ксюша\выступление\Новая папка\картинки\vk70_bi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51"/>
            <a:ext cx="2500330" cy="1768125"/>
          </a:xfrm>
          <a:prstGeom prst="rect">
            <a:avLst/>
          </a:prstGeom>
          <a:noFill/>
        </p:spPr>
      </p:pic>
      <p:pic>
        <p:nvPicPr>
          <p:cNvPr id="7170" name="Picture 2" descr="https://pp.vk.me/c622128/v622128893/32b37/i4OEj_lXNNo.jpg"/>
          <p:cNvPicPr>
            <a:picLocks noChangeAspect="1" noChangeArrowheads="1"/>
          </p:cNvPicPr>
          <p:nvPr/>
        </p:nvPicPr>
        <p:blipFill>
          <a:blip r:embed="rId4"/>
          <a:srcRect t="6667" r="21251" b="3333"/>
          <a:stretch>
            <a:fillRect/>
          </a:stretch>
        </p:blipFill>
        <p:spPr bwMode="auto">
          <a:xfrm>
            <a:off x="0" y="2214554"/>
            <a:ext cx="4500562" cy="3857652"/>
          </a:xfrm>
          <a:prstGeom prst="rect">
            <a:avLst/>
          </a:prstGeom>
          <a:noFill/>
        </p:spPr>
      </p:pic>
      <p:pic>
        <p:nvPicPr>
          <p:cNvPr id="7172" name="Picture 4" descr="https://pp.vk.me/c604518/v604518026/d225/ahPaY87wf8k.jpg"/>
          <p:cNvPicPr>
            <a:picLocks noChangeAspect="1" noChangeArrowheads="1"/>
          </p:cNvPicPr>
          <p:nvPr/>
        </p:nvPicPr>
        <p:blipFill>
          <a:blip r:embed="rId5"/>
          <a:srcRect t="26293"/>
          <a:stretch>
            <a:fillRect/>
          </a:stretch>
        </p:blipFill>
        <p:spPr bwMode="auto">
          <a:xfrm>
            <a:off x="4500562" y="4071942"/>
            <a:ext cx="4643438" cy="2603464"/>
          </a:xfrm>
          <a:prstGeom prst="rect">
            <a:avLst/>
          </a:prstGeom>
          <a:noFill/>
        </p:spPr>
      </p:pic>
      <p:pic>
        <p:nvPicPr>
          <p:cNvPr id="7176" name="Picture 8" descr="https://pp.vk.me/c604518/v604518026/d1cb/uamwBLgMGUI.jpg"/>
          <p:cNvPicPr>
            <a:picLocks noChangeAspect="1" noChangeArrowheads="1"/>
          </p:cNvPicPr>
          <p:nvPr/>
        </p:nvPicPr>
        <p:blipFill>
          <a:blip r:embed="rId6"/>
          <a:srcRect l="-1136" t="7430" r="9194" b="22360"/>
          <a:stretch>
            <a:fillRect/>
          </a:stretch>
        </p:blipFill>
        <p:spPr bwMode="auto">
          <a:xfrm>
            <a:off x="4429124" y="1357298"/>
            <a:ext cx="4714876" cy="270033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00562" y="4000504"/>
            <a:ext cx="310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</a:t>
            </a:r>
            <a:r>
              <a:rPr lang="ru-RU" dirty="0" smtClean="0"/>
              <a:t>«Вальс Победы»</a:t>
            </a:r>
          </a:p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4286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Всероссийские дни единых действий.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500042"/>
            <a:ext cx="4143404" cy="4432545"/>
            <a:chOff x="0" y="500042"/>
            <a:chExt cx="4143404" cy="4432545"/>
          </a:xfrm>
        </p:grpSpPr>
        <p:pic>
          <p:nvPicPr>
            <p:cNvPr id="39944" name="Picture 8" descr="https://pp.vk.me/c630326/v630326842/2c493/2GALsXBT7fU.jpg"/>
            <p:cNvPicPr>
              <a:picLocks noChangeAspect="1" noChangeArrowheads="1"/>
            </p:cNvPicPr>
            <p:nvPr/>
          </p:nvPicPr>
          <p:blipFill>
            <a:blip r:embed="rId3"/>
            <a:srcRect l="12898" r="24761"/>
            <a:stretch>
              <a:fillRect/>
            </a:stretch>
          </p:blipFill>
          <p:spPr bwMode="auto">
            <a:xfrm>
              <a:off x="0" y="500042"/>
              <a:ext cx="4143404" cy="4429156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0" y="4286256"/>
              <a:ext cx="1785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</a:t>
              </a:r>
              <a:r>
                <a:rPr lang="ru-RU" dirty="0" smtClean="0"/>
                <a:t>Георгиевская ленточка»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071934" y="500042"/>
            <a:ext cx="5072066" cy="3155571"/>
            <a:chOff x="4071934" y="500042"/>
            <a:chExt cx="5072066" cy="3155571"/>
          </a:xfrm>
        </p:grpSpPr>
        <p:pic>
          <p:nvPicPr>
            <p:cNvPr id="39942" name="Picture 6" descr="https://pp.vk.me/c622130/v622130431/3338d/Vya_AinlqCw.jpg"/>
            <p:cNvPicPr>
              <a:picLocks noChangeAspect="1" noChangeArrowheads="1"/>
            </p:cNvPicPr>
            <p:nvPr/>
          </p:nvPicPr>
          <p:blipFill>
            <a:blip r:embed="rId4"/>
            <a:srcRect t="5031" r="2775" b="14476"/>
            <a:stretch>
              <a:fillRect/>
            </a:stretch>
          </p:blipFill>
          <p:spPr bwMode="auto">
            <a:xfrm>
              <a:off x="4071934" y="857232"/>
              <a:ext cx="5072066" cy="2798381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643438" y="500042"/>
              <a:ext cx="4214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</a:t>
              </a:r>
              <a:r>
                <a:rPr lang="ru-RU" dirty="0" smtClean="0"/>
                <a:t>Георгиевская ленточка»</a:t>
              </a:r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57422" y="3571876"/>
            <a:ext cx="5986616" cy="3160184"/>
            <a:chOff x="2571736" y="3571876"/>
            <a:chExt cx="5986616" cy="3160184"/>
          </a:xfrm>
        </p:grpSpPr>
        <p:pic>
          <p:nvPicPr>
            <p:cNvPr id="39940" name="Picture 4" descr="https://pp.vk.me/c625430/v625430283/30446/XR9f7YD0czI.jpg"/>
            <p:cNvPicPr>
              <a:picLocks noChangeAspect="1" noChangeArrowheads="1"/>
            </p:cNvPicPr>
            <p:nvPr/>
          </p:nvPicPr>
          <p:blipFill>
            <a:blip r:embed="rId5"/>
            <a:srcRect t="19831"/>
            <a:stretch>
              <a:fillRect/>
            </a:stretch>
          </p:blipFill>
          <p:spPr bwMode="auto">
            <a:xfrm>
              <a:off x="2643174" y="3571876"/>
              <a:ext cx="5915178" cy="31601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571736" y="6357958"/>
              <a:ext cx="4214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</a:t>
              </a:r>
              <a:r>
                <a:rPr lang="ru-RU" dirty="0" smtClean="0"/>
                <a:t>Свеча Памяти»</a:t>
              </a:r>
              <a:endParaRPr lang="ru-RU" dirty="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0"/>
            <a:ext cx="7472386" cy="7969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Всероссийские исторические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квест-игры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84" name="Picture 12" descr="https://pp.vk.me/c630422/v630422842/12c88/Gw_wZRSdc5c.jpg"/>
          <p:cNvPicPr>
            <a:picLocks noChangeAspect="1" noChangeArrowheads="1"/>
          </p:cNvPicPr>
          <p:nvPr/>
        </p:nvPicPr>
        <p:blipFill>
          <a:blip r:embed="rId3"/>
          <a:srcRect l="7513" t="21441" r="22174" b="7465"/>
          <a:stretch>
            <a:fillRect/>
          </a:stretch>
        </p:blipFill>
        <p:spPr bwMode="auto">
          <a:xfrm>
            <a:off x="0" y="928670"/>
            <a:ext cx="4000496" cy="3033710"/>
          </a:xfrm>
          <a:prstGeom prst="rect">
            <a:avLst/>
          </a:prstGeom>
          <a:noFill/>
        </p:spPr>
      </p:pic>
      <p:pic>
        <p:nvPicPr>
          <p:cNvPr id="3082" name="Picture 10" descr="https://pp.vk.me/c630422/v630422842/12b28/mRNVMMtMN7w.jpg"/>
          <p:cNvPicPr>
            <a:picLocks noChangeAspect="1" noChangeArrowheads="1"/>
          </p:cNvPicPr>
          <p:nvPr/>
        </p:nvPicPr>
        <p:blipFill>
          <a:blip r:embed="rId4"/>
          <a:srcRect t="14286" r="10000"/>
          <a:stretch>
            <a:fillRect/>
          </a:stretch>
        </p:blipFill>
        <p:spPr bwMode="auto">
          <a:xfrm>
            <a:off x="0" y="4000504"/>
            <a:ext cx="4000496" cy="2857496"/>
          </a:xfrm>
          <a:prstGeom prst="rect">
            <a:avLst/>
          </a:prstGeom>
          <a:noFill/>
        </p:spPr>
      </p:pic>
      <p:pic>
        <p:nvPicPr>
          <p:cNvPr id="3086" name="Picture 14" descr="https://pp.vk.me/c630325/v630325417/25423/QYc0xWrKAuU.jpg"/>
          <p:cNvPicPr>
            <a:picLocks noChangeAspect="1" noChangeArrowheads="1"/>
          </p:cNvPicPr>
          <p:nvPr/>
        </p:nvPicPr>
        <p:blipFill>
          <a:blip r:embed="rId5"/>
          <a:srcRect l="10385" t="10126" r="11258" b="16456"/>
          <a:stretch>
            <a:fillRect/>
          </a:stretch>
        </p:blipFill>
        <p:spPr bwMode="auto">
          <a:xfrm>
            <a:off x="4071934" y="857232"/>
            <a:ext cx="4929222" cy="3286148"/>
          </a:xfrm>
          <a:prstGeom prst="rect">
            <a:avLst/>
          </a:prstGeom>
          <a:noFill/>
        </p:spPr>
      </p:pic>
      <p:pic>
        <p:nvPicPr>
          <p:cNvPr id="3088" name="Picture 16" descr="https://pp.vk.me/c630325/v630325026/2632f/U4Ol-mRXxZU.jpg"/>
          <p:cNvPicPr>
            <a:picLocks noChangeAspect="1" noChangeArrowheads="1"/>
          </p:cNvPicPr>
          <p:nvPr/>
        </p:nvPicPr>
        <p:blipFill>
          <a:blip r:embed="rId6"/>
          <a:srcRect l="8852" t="14988" r="15908" b="20234"/>
          <a:stretch>
            <a:fillRect/>
          </a:stretch>
        </p:blipFill>
        <p:spPr bwMode="auto">
          <a:xfrm>
            <a:off x="4071933" y="4029828"/>
            <a:ext cx="4929223" cy="28281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71538" y="3929066"/>
            <a:ext cx="292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«Сталинградская битва»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429388" y="4000504"/>
            <a:ext cx="172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«На Берлин!»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43504" y="4786322"/>
            <a:ext cx="3786214" cy="164307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годовщина </a:t>
            </a:r>
            <a:r>
              <a:rPr lang="ru-RU" sz="3200" dirty="0" smtClean="0">
                <a:solidFill>
                  <a:srgbClr val="C00000"/>
                </a:solidFill>
              </a:rPr>
              <a:t>освобождения Ленинграда от блокады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8914" name="Picture 2" descr="https://pp.vk.me/c638523/v638523842/22763/0PpJP4_6hVE.jpg"/>
          <p:cNvPicPr>
            <a:picLocks noChangeAspect="1" noChangeArrowheads="1"/>
          </p:cNvPicPr>
          <p:nvPr/>
        </p:nvPicPr>
        <p:blipFill>
          <a:blip r:embed="rId3"/>
          <a:srcRect l="17810"/>
          <a:stretch>
            <a:fillRect/>
          </a:stretch>
        </p:blipFill>
        <p:spPr bwMode="auto">
          <a:xfrm>
            <a:off x="214282" y="428604"/>
            <a:ext cx="2285984" cy="3443554"/>
          </a:xfrm>
          <a:prstGeom prst="rect">
            <a:avLst/>
          </a:prstGeom>
          <a:noFill/>
        </p:spPr>
      </p:pic>
      <p:pic>
        <p:nvPicPr>
          <p:cNvPr id="38916" name="Picture 4" descr="https://pp.vk.me/c638523/v638523842/22669/Cf7TZ0kki0k.jpg"/>
          <p:cNvPicPr>
            <a:picLocks noChangeAspect="1" noChangeArrowheads="1"/>
          </p:cNvPicPr>
          <p:nvPr/>
        </p:nvPicPr>
        <p:blipFill>
          <a:blip r:embed="rId4"/>
          <a:srcRect t="9230" b="7693"/>
          <a:stretch>
            <a:fillRect/>
          </a:stretch>
        </p:blipFill>
        <p:spPr bwMode="auto">
          <a:xfrm>
            <a:off x="2714612" y="642918"/>
            <a:ext cx="6191260" cy="3857628"/>
          </a:xfrm>
          <a:prstGeom prst="rect">
            <a:avLst/>
          </a:prstGeom>
          <a:noFill/>
        </p:spPr>
      </p:pic>
      <p:pic>
        <p:nvPicPr>
          <p:cNvPr id="38917" name="Picture 5" descr="G:\Ксюша\выступление\на презентацию\Час Победы\QtRwR8YQQKo.jpg"/>
          <p:cNvPicPr>
            <a:picLocks noChangeAspect="1" noChangeArrowheads="1"/>
          </p:cNvPicPr>
          <p:nvPr/>
        </p:nvPicPr>
        <p:blipFill>
          <a:blip r:embed="rId5"/>
          <a:srcRect t="14540" r="2857" b="3555"/>
          <a:stretch>
            <a:fillRect/>
          </a:stretch>
        </p:blipFill>
        <p:spPr bwMode="auto">
          <a:xfrm>
            <a:off x="0" y="3786190"/>
            <a:ext cx="4857752" cy="307181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3042" y="142852"/>
            <a:ext cx="6543692" cy="101122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#</a:t>
            </a:r>
            <a:r>
              <a:rPr lang="ru-RU" b="1" dirty="0" smtClean="0">
                <a:solidFill>
                  <a:srgbClr val="C00000"/>
                </a:solidFill>
              </a:rPr>
              <a:t>Не только 9 мая!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https://pp.vk.me/c636323/v636323367/10863/YkzUdm_jEy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3375445" cy="4500594"/>
          </a:xfrm>
          <a:prstGeom prst="rect">
            <a:avLst/>
          </a:prstGeom>
          <a:noFill/>
        </p:spPr>
      </p:pic>
      <p:pic>
        <p:nvPicPr>
          <p:cNvPr id="6150" name="Picture 6" descr="https://pp.vk.me/c636323/v636323367/1086a/mF8Q4LzspX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4286278" cy="3214710"/>
          </a:xfrm>
          <a:prstGeom prst="rect">
            <a:avLst/>
          </a:prstGeom>
          <a:noFill/>
        </p:spPr>
      </p:pic>
      <p:pic>
        <p:nvPicPr>
          <p:cNvPr id="6146" name="Picture 2" descr="https://pp.vk.me/c636323/v636323367/107c8/ExdnkRDUD7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3357562"/>
            <a:ext cx="4405310" cy="330398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7BF9A"/>
            </a:gs>
            <a:gs pos="84000">
              <a:schemeClr val="accent3">
                <a:lumMod val="88000"/>
              </a:schemeClr>
            </a:gs>
            <a:gs pos="100000">
              <a:srgbClr val="CDD9F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 descr="https://pp.vk.me/c625430/v625430367/307d6/Kx_GU_SaW7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642918"/>
            <a:ext cx="1486944" cy="164307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Экологическое направление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122" name="AutoShape 2" descr="https://pp.vk.me/c625430/v625430367/30a85/SzBRHSSNoX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s://pp.vk.me/c625430/v625430367/30a85/SzBRHSSNoX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357686" cy="3268265"/>
          </a:xfrm>
          <a:prstGeom prst="rect">
            <a:avLst/>
          </a:prstGeom>
          <a:noFill/>
        </p:spPr>
      </p:pic>
      <p:pic>
        <p:nvPicPr>
          <p:cNvPr id="5126" name="Picture 6" descr="https://pp.vk.me/c625430/v625430367/30aaa/nKGDDXUC478.jpg"/>
          <p:cNvPicPr>
            <a:picLocks noChangeAspect="1" noChangeArrowheads="1"/>
          </p:cNvPicPr>
          <p:nvPr/>
        </p:nvPicPr>
        <p:blipFill>
          <a:blip r:embed="rId5" cstate="print"/>
          <a:srcRect r="27677" b="24232"/>
          <a:stretch>
            <a:fillRect/>
          </a:stretch>
        </p:blipFill>
        <p:spPr bwMode="auto">
          <a:xfrm>
            <a:off x="0" y="898054"/>
            <a:ext cx="3857620" cy="3031012"/>
          </a:xfrm>
          <a:prstGeom prst="rect">
            <a:avLst/>
          </a:prstGeom>
          <a:noFill/>
        </p:spPr>
      </p:pic>
      <p:pic>
        <p:nvPicPr>
          <p:cNvPr id="5128" name="Picture 8" descr="https://pp.vk.me/c631322/v631322228/2e8e7/WHSg6TNqkTU.jpg"/>
          <p:cNvPicPr>
            <a:picLocks noChangeAspect="1" noChangeArrowheads="1"/>
          </p:cNvPicPr>
          <p:nvPr/>
        </p:nvPicPr>
        <p:blipFill>
          <a:blip r:embed="rId6"/>
          <a:srcRect r="4880"/>
          <a:stretch>
            <a:fillRect/>
          </a:stretch>
        </p:blipFill>
        <p:spPr bwMode="auto">
          <a:xfrm>
            <a:off x="5786446" y="857233"/>
            <a:ext cx="3357554" cy="2351742"/>
          </a:xfrm>
          <a:prstGeom prst="rect">
            <a:avLst/>
          </a:prstGeom>
          <a:noFill/>
        </p:spPr>
      </p:pic>
      <p:pic>
        <p:nvPicPr>
          <p:cNvPr id="5130" name="Picture 10" descr="https://pp.vk.me/c631322/v631322228/2e8df/rAoaBpKAFS0.jpg"/>
          <p:cNvPicPr>
            <a:picLocks noChangeAspect="1" noChangeArrowheads="1"/>
          </p:cNvPicPr>
          <p:nvPr/>
        </p:nvPicPr>
        <p:blipFill>
          <a:blip r:embed="rId7"/>
          <a:srcRect r="14169" b="6712"/>
          <a:stretch>
            <a:fillRect/>
          </a:stretch>
        </p:blipFill>
        <p:spPr bwMode="auto">
          <a:xfrm>
            <a:off x="4143372" y="3236856"/>
            <a:ext cx="5000628" cy="3621144"/>
          </a:xfrm>
          <a:prstGeom prst="rect">
            <a:avLst/>
          </a:prstGeom>
          <a:noFill/>
        </p:spPr>
      </p:pic>
      <p:pic>
        <p:nvPicPr>
          <p:cNvPr id="5131" name="Picture 11" descr="G:\Ксюша\Рисунок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1928802"/>
            <a:ext cx="3304032" cy="257251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rt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Heart</Template>
  <TotalTime>850</TotalTime>
  <Words>174</Words>
  <Application>Microsoft Office PowerPoint</Application>
  <PresentationFormat>Экран (4:3)</PresentationFormat>
  <Paragraphs>42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Heart</vt:lpstr>
      <vt:lpstr>Тема Office</vt:lpstr>
      <vt:lpstr>Презентация PowerPoint</vt:lpstr>
      <vt:lpstr>Презентация PowerPoint</vt:lpstr>
      <vt:lpstr>Направления работы.</vt:lpstr>
      <vt:lpstr>Волонтеры Победы.</vt:lpstr>
      <vt:lpstr>Всероссийские дни единых действий.</vt:lpstr>
      <vt:lpstr>Всероссийские исторические  квест-игры</vt:lpstr>
      <vt:lpstr>годовщина освобождения Ленинграда от блокады</vt:lpstr>
      <vt:lpstr>#Не только 9 мая!</vt:lpstr>
      <vt:lpstr>Экологическое направление</vt:lpstr>
      <vt:lpstr>Ежегодная акция  «Покормите птиц зимой»</vt:lpstr>
      <vt:lpstr>Социальное волонтерство.</vt:lpstr>
      <vt:lpstr>Событийное волонтерство</vt:lpstr>
      <vt:lpstr>Спортивное волонтерство</vt:lpstr>
      <vt:lpstr>Мы за ЗОЖ!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DOBRO.RU</dc:title>
  <dc:creator>Home</dc:creator>
  <cp:lastModifiedBy>user</cp:lastModifiedBy>
  <cp:revision>57</cp:revision>
  <dcterms:created xsi:type="dcterms:W3CDTF">2013-03-14T17:44:11Z</dcterms:created>
  <dcterms:modified xsi:type="dcterms:W3CDTF">2023-04-07T16:39:28Z</dcterms:modified>
</cp:coreProperties>
</file>