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Crimson Text" panose="020B0604020202020204" charset="0"/>
      <p:regular r:id="rId18"/>
      <p:bold r:id="rId19"/>
      <p:italic r:id="rId20"/>
      <p:boldItalic r:id="rId21"/>
    </p:embeddedFont>
    <p:embeddedFont>
      <p:font typeface="Vidaloka" panose="020B0604020202020204" charset="0"/>
      <p:regular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FEAB87D-F6E8-4776-A9B8-D80FF019086B}">
  <a:tblStyle styleId="{2FEAB87D-F6E8-4776-A9B8-D80FF01908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5033" autoAdjust="0"/>
  </p:normalViewPr>
  <p:slideViewPr>
    <p:cSldViewPr snapToGrid="0">
      <p:cViewPr>
        <p:scale>
          <a:sx n="100" d="100"/>
          <a:sy n="100" d="100"/>
        </p:scale>
        <p:origin x="-564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7312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cc7554a04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cc7554a04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БЛАГОТВОРИТЕЛЬНОЙ АКЦИИ «ДЕТИ ВМЕСТО ЦВЕТОВ» В МАОУ СОШ №3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5 сентября в мире отмечается Международный день благотворительности, а мы подводим итоги школьного уровня благотворительной акции «Дети вместо цветов», которая стартовала 1 сентября 2018 года в День Знаний.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Психолог – </a:t>
            </a:r>
            <a:r>
              <a:rPr lang="ru-RU" dirty="0" err="1"/>
              <a:t>канистерапевт</a:t>
            </a:r>
            <a:r>
              <a:rPr lang="ru-RU" dirty="0"/>
              <a:t>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Понаморева</a:t>
            </a:r>
            <a:r>
              <a:rPr lang="ru-RU" dirty="0"/>
              <a:t> Ирина Альбертовна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5aad17d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5aad17d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Акция «Все вместе». Учащиеся МАОУ СОШ 3 совместно с родителями и учителями, собрали посылки солдатам на фронт.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5aad17dc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05aad17dc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Акция «Талисман добра»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7a9a8b46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07a9a8b46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0" name="Google Shape;140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96" r:id="rId12"/>
    <p:sldLayoutId id="2147483697" r:id="rId13"/>
    <p:sldLayoutId id="2147483698" r:id="rId14"/>
    <p:sldLayoutId id="214748369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840058" y="410875"/>
            <a:ext cx="7769514" cy="1016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sz="1200" dirty="0"/>
              <a:t>Муниципальное автономное общеобразовательное учреждение</a:t>
            </a:r>
            <a:br>
              <a:rPr lang="ru-RU" sz="1200" dirty="0"/>
            </a:br>
            <a:r>
              <a:rPr lang="ru-RU" sz="1200" dirty="0"/>
              <a:t> средняя общеобразовательная школа № 3 городского округа Щелково</a:t>
            </a:r>
            <a:br>
              <a:rPr lang="ru-RU" sz="1200" dirty="0"/>
            </a:br>
            <a:r>
              <a:rPr lang="ru-RU" sz="1200" dirty="0"/>
              <a:t>141109 РФ, Московская область, г. Щелково, ул. </a:t>
            </a:r>
            <a:r>
              <a:rPr lang="ru-RU" sz="1100" dirty="0"/>
              <a:t>Комсомольская</a:t>
            </a:r>
            <a:r>
              <a:rPr lang="ru-RU" sz="1200" dirty="0"/>
              <a:t>, стр. 5А.</a:t>
            </a:r>
            <a:br>
              <a:rPr lang="ru-RU" sz="1200" dirty="0"/>
            </a:br>
            <a:r>
              <a:rPr lang="ru-RU" sz="1200" dirty="0"/>
              <a:t>Телефон:8 (496)562-80-88 / факс: 562 – 54 – 36; </a:t>
            </a:r>
            <a:r>
              <a:rPr lang="ru-RU" sz="1200" dirty="0" err="1"/>
              <a:t>e-mail</a:t>
            </a:r>
            <a:r>
              <a:rPr lang="ru-RU" sz="1200" dirty="0"/>
              <a:t>: shel_school3@mosreg.ru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85F884B-5813-48D0-70EC-087FD6991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132" y="919115"/>
            <a:ext cx="8081735" cy="2052600"/>
          </a:xfrm>
        </p:spPr>
        <p:txBody>
          <a:bodyPr/>
          <a:lstStyle/>
          <a:p>
            <a:r>
              <a:rPr lang="ru-RU" sz="4000" dirty="0"/>
              <a:t>Добровольческая деятельность МАОУ СОШ №3 ГОЩ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1"/>
          <p:cNvSpPr txBox="1">
            <a:spLocks noGrp="1"/>
          </p:cNvSpPr>
          <p:nvPr>
            <p:ph type="title"/>
          </p:nvPr>
        </p:nvSpPr>
        <p:spPr>
          <a:xfrm>
            <a:off x="2686805" y="38406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ДЕТИ ВМЕСТО ЦВЕТОВ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A37458-7FAA-9C59-473E-2F922A00E3FF}"/>
              </a:ext>
            </a:extLst>
          </p:cNvPr>
          <p:cNvSpPr txBox="1"/>
          <p:nvPr/>
        </p:nvSpPr>
        <p:spPr>
          <a:xfrm>
            <a:off x="146685" y="1192411"/>
            <a:ext cx="33204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БЛАГОТВОРИТЕЛЬНАЯ АКЦИЯ «ДЕТИ ВМЕСТО ЦВЕТОВ» В МАОУ СОШ №3. </a:t>
            </a:r>
          </a:p>
          <a:p>
            <a:r>
              <a:rPr lang="ru-RU" dirty="0"/>
              <a:t>5 сентября в мире отмечается Международный день благотворительности.</a:t>
            </a:r>
            <a:br>
              <a:rPr lang="ru-RU" dirty="0"/>
            </a:br>
            <a:r>
              <a:rPr lang="ru-RU" dirty="0"/>
              <a:t>Смысл проекта, в том, что деньги потраченные на цветы, мы отдаем детям , которые нуждаются в реабилитации. Уже 5 лет наша школа помогает Толочко Мирону в его восстановлении.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7903CA-0C8B-08FA-78CC-A64C1BD08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65" y="956765"/>
            <a:ext cx="2857500" cy="2857500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43137"/>
              </a:srgbClr>
            </a:outerShdw>
            <a:softEdge rad="1651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F923EBA-4937-91AD-2532-6C5F873F11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26" y="2431286"/>
            <a:ext cx="3104198" cy="2328149"/>
          </a:xfrm>
          <a:prstGeom prst="rect">
            <a:avLst/>
          </a:prstGeom>
          <a:effectLst>
            <a:outerShdw blurRad="304800" dist="50800" dir="5400000" algn="ctr" rotWithShape="0">
              <a:srgbClr val="000000">
                <a:alpha val="43137"/>
              </a:srgbClr>
            </a:outerShdw>
            <a:softEdge rad="2159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>
            <a:off x="449580" y="320040"/>
            <a:ext cx="5265419" cy="697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«Собака – терапевт»</a:t>
            </a:r>
            <a:endParaRPr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E9E843-E2A6-9BDF-9B5C-3C2EBD75EB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239" y="899015"/>
            <a:ext cx="3190191" cy="41331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968AFF-EB5C-BFAC-CB0E-41FF052652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160" y="1221308"/>
            <a:ext cx="4102964" cy="4102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F234CF-7298-16F8-5C21-8FCD41AD60EF}"/>
              </a:ext>
            </a:extLst>
          </p:cNvPr>
          <p:cNvSpPr txBox="1"/>
          <p:nvPr/>
        </p:nvSpPr>
        <p:spPr>
          <a:xfrm>
            <a:off x="2877538" y="1411295"/>
            <a:ext cx="33375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-Улучшение психоэмоционального и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физического состояния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-Знакомство детей с проектной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деятельностью в сфере социального предпринимательства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-Способствование развитию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познавательных интересов учащихся,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внимания, памяти, мышления, речи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-Создание материальной базы для занятий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 проведения мероприятий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-Реабилитация детей с ОВЗ посредством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канистерапии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-Социальная интеграция детей с ОВЗ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B41F0D-42C7-A471-3764-A611E6543337}"/>
              </a:ext>
            </a:extLst>
          </p:cNvPr>
          <p:cNvSpPr txBox="1"/>
          <p:nvPr/>
        </p:nvSpPr>
        <p:spPr>
          <a:xfrm>
            <a:off x="5433060" y="591236"/>
            <a:ext cx="46741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Ариана – золотистый ретривер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3FBB45-F82F-082D-C030-95653E59F71B}"/>
              </a:ext>
            </a:extLst>
          </p:cNvPr>
          <p:cNvSpPr txBox="1"/>
          <p:nvPr/>
        </p:nvSpPr>
        <p:spPr>
          <a:xfrm>
            <a:off x="88926" y="1180462"/>
            <a:ext cx="3524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 –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канистерапевт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Понаморева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Альбертовна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73D8C21-2DB6-7FDC-6575-6415A3480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568262"/>
            <a:ext cx="2941320" cy="24146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E5C6FC-F939-6068-E982-DF4F9EB655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209" y="358140"/>
            <a:ext cx="3054186" cy="40614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3081A7-5B27-B81C-A1C9-6349D973F9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321" y="881360"/>
            <a:ext cx="3054187" cy="4046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6AE576-929A-A087-9C0C-60328A223484}"/>
              </a:ext>
            </a:extLst>
          </p:cNvPr>
          <p:cNvSpPr txBox="1"/>
          <p:nvPr/>
        </p:nvSpPr>
        <p:spPr>
          <a:xfrm>
            <a:off x="750682" y="358140"/>
            <a:ext cx="4808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«собаки-терапевта»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инклюзивного образования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316830" y="1087640"/>
            <a:ext cx="3485550" cy="3789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2020 году на базе нашей школы был создан волонтерский отряд «Верный друг». Руководитель отряда Гаитова Д.Д. Основная идея отряда – это вовлечение в посильную помощь, пропаганду гуманного и ответственного отношения к животным и привитие культуры благотворительности. Любой желающий ученик может вступить в отряд и оказать помощь, многие ребята с ограниченными возможностями принимают участие в акциях. Некоторые даже взяли питомцев к себе домой.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80345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Зооволонтерский</a:t>
            </a:r>
            <a:r>
              <a:rPr lang="ru-RU" dirty="0"/>
              <a:t> отряд «Верный друг»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2A203E1-BCC8-4F9A-6A67-B0B79C64C2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346" y="1206658"/>
            <a:ext cx="4156213" cy="3271824"/>
          </a:xfrm>
          <a:prstGeom prst="rect">
            <a:avLst/>
          </a:prstGeom>
          <a:effectLst>
            <a:outerShdw blurRad="647700" dist="50800" dir="5400000" algn="ctr" rotWithShape="0">
              <a:srgbClr val="000000"/>
            </a:outerShdw>
            <a:softEdge rad="1524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6"/>
          <p:cNvSpPr txBox="1">
            <a:spLocks noGrp="1"/>
          </p:cNvSpPr>
          <p:nvPr>
            <p:ph type="subTitle" idx="1"/>
          </p:nvPr>
        </p:nvSpPr>
        <p:spPr>
          <a:xfrm>
            <a:off x="118559" y="462800"/>
            <a:ext cx="2785799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1.Более 50-ти животных нашли свой дом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2.Более 10 детей с ОВЗ взяли к себе домой лучшего друга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За три года собрано более 350 кг корма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8CAB18-6B9E-B7CA-8630-AA4677981D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281" y="1918919"/>
            <a:ext cx="3963159" cy="2970976"/>
          </a:xfrm>
          <a:prstGeom prst="rect">
            <a:avLst/>
          </a:prstGeom>
          <a:effectLst>
            <a:outerShdw blurRad="419100" dist="50800" dir="5400000" algn="ctr" rotWithShape="0">
              <a:srgbClr val="000000">
                <a:alpha val="43137"/>
              </a:srgbClr>
            </a:outerShdw>
            <a:softEdge rad="2667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34FF9C-0BDF-B85A-3695-0360946BD5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744" y="314565"/>
            <a:ext cx="2227953" cy="2786829"/>
          </a:xfrm>
          <a:prstGeom prst="rect">
            <a:avLst/>
          </a:prstGeom>
          <a:effectLst>
            <a:outerShdw blurRad="431800" algn="ctr" rotWithShape="0">
              <a:srgbClr val="000000">
                <a:alpha val="43137"/>
              </a:srgbClr>
            </a:outerShdw>
            <a:softEdge rad="2794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0D6F32-6857-6889-DB9D-5793035BD3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31250" r="14666" b="-39423"/>
          <a:stretch/>
        </p:blipFill>
        <p:spPr>
          <a:xfrm>
            <a:off x="1894020" y="2842700"/>
            <a:ext cx="3238292" cy="353697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965F2F-F098-5372-8127-9479FEE3B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880" y="463498"/>
            <a:ext cx="2941320" cy="1654493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7"/>
          <p:cNvSpPr txBox="1">
            <a:spLocks noGrp="1"/>
          </p:cNvSpPr>
          <p:nvPr>
            <p:ph type="title"/>
          </p:nvPr>
        </p:nvSpPr>
        <p:spPr>
          <a:xfrm>
            <a:off x="1584960" y="278865"/>
            <a:ext cx="670719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Волонтерский отряд «Добрые сердца»</a:t>
            </a:r>
            <a:endParaRPr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6B72DD-C2AF-A2F2-EED1-058962547A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822" y="2001420"/>
            <a:ext cx="3817620" cy="2863215"/>
          </a:xfrm>
          <a:prstGeom prst="rect">
            <a:avLst/>
          </a:prstGeom>
          <a:effectLst>
            <a:outerShdw blurRad="381000" dir="5400000" algn="ctr" rotWithShape="0">
              <a:srgbClr val="000000">
                <a:alpha val="43137"/>
              </a:srgbClr>
            </a:outerShdw>
            <a:softEdge rad="2413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4329FD-61EA-E985-AD26-1D1FEB7C32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" y="924465"/>
            <a:ext cx="4033520" cy="3025140"/>
          </a:xfrm>
          <a:prstGeom prst="rect">
            <a:avLst/>
          </a:prstGeom>
          <a:effectLst>
            <a:outerShdw blurRad="596900" dist="50800" dir="5400000" algn="ctr" rotWithShape="0">
              <a:srgbClr val="000000">
                <a:alpha val="43137"/>
              </a:srgbClr>
            </a:outerShdw>
            <a:softEdge rad="3429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3DAEF5-4AA7-34BE-D2A9-C4BD7FC4BAE3}"/>
              </a:ext>
            </a:extLst>
          </p:cNvPr>
          <p:cNvSpPr txBox="1"/>
          <p:nvPr/>
        </p:nvSpPr>
        <p:spPr>
          <a:xfrm>
            <a:off x="4572000" y="1047078"/>
            <a:ext cx="4855845" cy="766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«Все вместе». Учащиеся МАОУ СОШ № 3 совместно с родителями и учителями, собрали посылки солдатам на фронт.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20519E-4D96-755D-CE7D-2EBAB329E5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20" y="1657349"/>
            <a:ext cx="4282440" cy="3211830"/>
          </a:xfrm>
          <a:prstGeom prst="rect">
            <a:avLst/>
          </a:prstGeom>
          <a:effectLst>
            <a:outerShdw blurRad="609600" dir="5400000" algn="ctr" rotWithShape="0">
              <a:srgbClr val="000000">
                <a:alpha val="43137"/>
              </a:srgbClr>
            </a:outerShdw>
            <a:softEdge rad="3683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93B6F8-2C73-A7E4-3987-7AFE7DFDD9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" y="316230"/>
            <a:ext cx="3429000" cy="2571750"/>
          </a:xfrm>
          <a:prstGeom prst="rect">
            <a:avLst/>
          </a:prstGeom>
          <a:effectLst>
            <a:outerShdw blurRad="508000" dist="50800" dir="5400000" algn="ctr" rotWithShape="0">
              <a:srgbClr val="000000">
                <a:alpha val="43137"/>
              </a:srgbClr>
            </a:outerShdw>
            <a:softEdge rad="3302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244FB2-31C4-0EED-00CE-FF79EE01FA01}"/>
              </a:ext>
            </a:extLst>
          </p:cNvPr>
          <p:cNvSpPr txBox="1"/>
          <p:nvPr/>
        </p:nvSpPr>
        <p:spPr>
          <a:xfrm>
            <a:off x="6263640" y="1122462"/>
            <a:ext cx="4819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«Талисман добра»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E8FDE53-E848-820F-9CC0-31F14557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2" y="1903840"/>
            <a:ext cx="3578558" cy="2687364"/>
          </a:xfrm>
          <a:prstGeom prst="rect">
            <a:avLst/>
          </a:prstGeom>
          <a:effectLst>
            <a:outerShdw blurRad="241300" dist="50800" dir="5400000" algn="ctr" rotWithShape="0">
              <a:srgbClr val="000000">
                <a:alpha val="43137"/>
              </a:srgbClr>
            </a:outerShdw>
            <a:softEdge rad="1651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4CD042-3608-49C4-7E4C-9695F64B67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246" y="1998648"/>
            <a:ext cx="4755292" cy="267637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  <a:softEdge rad="2159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9D93B5-3778-B48C-C4CA-738EA86F6951}"/>
              </a:ext>
            </a:extLst>
          </p:cNvPr>
          <p:cNvSpPr txBox="1"/>
          <p:nvPr/>
        </p:nvSpPr>
        <p:spPr>
          <a:xfrm>
            <a:off x="2482215" y="259908"/>
            <a:ext cx="4720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Помощь ветеранам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F7D554-2F09-617A-9075-89B31CEB3479}"/>
              </a:ext>
            </a:extLst>
          </p:cNvPr>
          <p:cNvSpPr txBox="1"/>
          <p:nvPr/>
        </p:nvSpPr>
        <p:spPr>
          <a:xfrm>
            <a:off x="5940758" y="1690871"/>
            <a:ext cx="4755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Юнармейский отряд «Феникс»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0"/>
          <p:cNvSpPr txBox="1">
            <a:spLocks noGrp="1"/>
          </p:cNvSpPr>
          <p:nvPr>
            <p:ph type="title"/>
          </p:nvPr>
        </p:nvSpPr>
        <p:spPr>
          <a:xfrm>
            <a:off x="-1006826" y="288390"/>
            <a:ext cx="9251665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Помощь детским домам </a:t>
            </a:r>
            <a:endParaRPr dirty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xmlns="" id="{FC4891CD-1A81-B1B0-111F-F7CD1BB106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171" y="1699285"/>
            <a:ext cx="3638549" cy="272891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330200" dist="50800" dir="5400000" algn="ctr" rotWithShape="0">
              <a:srgbClr val="000000">
                <a:alpha val="43137"/>
              </a:srgbClr>
            </a:outerShdw>
            <a:softEdge rad="3048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05B697-D4A8-A25F-1CA6-7290D96337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01" y="1205130"/>
            <a:ext cx="3811246" cy="3649980"/>
          </a:xfrm>
          <a:prstGeom prst="rect">
            <a:avLst/>
          </a:prstGeom>
          <a:effectLst>
            <a:outerShdw blurRad="355600" dist="50800" dir="5400000" algn="ctr" rotWithShape="0">
              <a:srgbClr val="000000">
                <a:alpha val="43137"/>
              </a:srgbClr>
            </a:outerShdw>
            <a:softEdge rad="2921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313</Words>
  <Application>Microsoft Office PowerPoint</Application>
  <PresentationFormat>Экран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Cambria Math</vt:lpstr>
      <vt:lpstr>Lato</vt:lpstr>
      <vt:lpstr>Crimson Text</vt:lpstr>
      <vt:lpstr>Vidaloka</vt:lpstr>
      <vt:lpstr>Montserrat</vt:lpstr>
      <vt:lpstr>Minimalist Business Slides XL by Slidesgo</vt:lpstr>
      <vt:lpstr>Добровольческая деятельность МАОУ СОШ №3 ГОЩ </vt:lpstr>
      <vt:lpstr>«Собака – терапевт»</vt:lpstr>
      <vt:lpstr>Презентация PowerPoint</vt:lpstr>
      <vt:lpstr>Зооволонтерский отряд «Верный друг»</vt:lpstr>
      <vt:lpstr>Презентация PowerPoint</vt:lpstr>
      <vt:lpstr>Волонтерский отряд «Добрые сердца»</vt:lpstr>
      <vt:lpstr>Презентация PowerPoint</vt:lpstr>
      <vt:lpstr>Презентация PowerPoint</vt:lpstr>
      <vt:lpstr>Помощь детским домам </vt:lpstr>
      <vt:lpstr>ДЕТИ ВМЕСТО ЦВЕТОВ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деятельность МАОУ СОШ №3 ГОЩ</dc:title>
  <dc:creator>Диана Гаитова</dc:creator>
  <cp:lastModifiedBy>Екатерина</cp:lastModifiedBy>
  <cp:revision>3</cp:revision>
  <dcterms:modified xsi:type="dcterms:W3CDTF">2023-05-12T12:01:52Z</dcterms:modified>
</cp:coreProperties>
</file>