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0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FCAC56-F5D5-4118-B517-907E0ACB957B}" type="doc">
      <dgm:prSet loTypeId="urn:microsoft.com/office/officeart/2005/8/layout/bProcess4" loCatId="process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B070AAC-DB0F-481F-9ADA-E75D8EF9F17C}">
      <dgm:prSet phldrT="[Текст]"/>
      <dgm:spPr/>
      <dgm:t>
        <a:bodyPr/>
        <a:lstStyle/>
        <a:p>
          <a:r>
            <a:rPr lang="ru-RU" dirty="0" smtClean="0"/>
            <a:t>Телевизионный редактор</a:t>
          </a:r>
          <a:endParaRPr lang="ru-RU" dirty="0"/>
        </a:p>
      </dgm:t>
    </dgm:pt>
    <dgm:pt modelId="{9D560A2F-6A8D-40CA-A19F-9A477F284679}" type="parTrans" cxnId="{3CCE74FC-9091-4087-840E-FA776342C100}">
      <dgm:prSet/>
      <dgm:spPr/>
      <dgm:t>
        <a:bodyPr/>
        <a:lstStyle/>
        <a:p>
          <a:endParaRPr lang="ru-RU"/>
        </a:p>
      </dgm:t>
    </dgm:pt>
    <dgm:pt modelId="{F96524C2-A6EA-4ABC-A778-BB5D20A4B3C6}" type="sibTrans" cxnId="{3CCE74FC-9091-4087-840E-FA776342C100}">
      <dgm:prSet/>
      <dgm:spPr/>
      <dgm:t>
        <a:bodyPr/>
        <a:lstStyle/>
        <a:p>
          <a:endParaRPr lang="ru-RU"/>
        </a:p>
      </dgm:t>
    </dgm:pt>
    <dgm:pt modelId="{584BF59E-46D1-4127-A9C6-E0CC9B31F511}">
      <dgm:prSet phldrT="[Текст]"/>
      <dgm:spPr/>
      <dgm:t>
        <a:bodyPr/>
        <a:lstStyle/>
        <a:p>
          <a:r>
            <a:rPr lang="ru-RU" dirty="0" smtClean="0"/>
            <a:t>Сценарист </a:t>
          </a:r>
          <a:endParaRPr lang="ru-RU" dirty="0"/>
        </a:p>
      </dgm:t>
    </dgm:pt>
    <dgm:pt modelId="{DED00982-E766-4F11-9CB2-8B58406DDF3F}" type="parTrans" cxnId="{8F066D53-49A5-4958-9DC9-C3170F4E99C3}">
      <dgm:prSet/>
      <dgm:spPr/>
      <dgm:t>
        <a:bodyPr/>
        <a:lstStyle/>
        <a:p>
          <a:endParaRPr lang="ru-RU"/>
        </a:p>
      </dgm:t>
    </dgm:pt>
    <dgm:pt modelId="{85238B00-757A-43ED-8B6D-D1D15CAB11ED}" type="sibTrans" cxnId="{8F066D53-49A5-4958-9DC9-C3170F4E99C3}">
      <dgm:prSet/>
      <dgm:spPr/>
      <dgm:t>
        <a:bodyPr/>
        <a:lstStyle/>
        <a:p>
          <a:endParaRPr lang="ru-RU"/>
        </a:p>
      </dgm:t>
    </dgm:pt>
    <dgm:pt modelId="{A810EFEA-DA9B-45C6-8167-532854D215B9}">
      <dgm:prSet phldrT="[Текст]"/>
      <dgm:spPr/>
      <dgm:t>
        <a:bodyPr/>
        <a:lstStyle/>
        <a:p>
          <a:r>
            <a:rPr lang="ru-RU" dirty="0" smtClean="0"/>
            <a:t>Журналист </a:t>
          </a:r>
          <a:endParaRPr lang="ru-RU" dirty="0"/>
        </a:p>
      </dgm:t>
    </dgm:pt>
    <dgm:pt modelId="{0AB6A9E2-60A5-4396-BC25-7A96294A2D10}" type="parTrans" cxnId="{120A5F03-8C15-48D0-B3FA-DC3839B8D419}">
      <dgm:prSet/>
      <dgm:spPr/>
      <dgm:t>
        <a:bodyPr/>
        <a:lstStyle/>
        <a:p>
          <a:endParaRPr lang="ru-RU"/>
        </a:p>
      </dgm:t>
    </dgm:pt>
    <dgm:pt modelId="{EEE54DED-42F7-4C87-8EA3-FE830BAC7744}" type="sibTrans" cxnId="{120A5F03-8C15-48D0-B3FA-DC3839B8D419}">
      <dgm:prSet/>
      <dgm:spPr/>
      <dgm:t>
        <a:bodyPr/>
        <a:lstStyle/>
        <a:p>
          <a:endParaRPr lang="ru-RU"/>
        </a:p>
      </dgm:t>
    </dgm:pt>
    <dgm:pt modelId="{261B18B5-B5B4-4C3F-A666-B78E55DF1211}">
      <dgm:prSet phldrT="[Текст]"/>
      <dgm:spPr/>
      <dgm:t>
        <a:bodyPr/>
        <a:lstStyle/>
        <a:p>
          <a:r>
            <a:rPr lang="ru-RU" dirty="0" err="1" smtClean="0"/>
            <a:t>Видеомонтажер</a:t>
          </a:r>
          <a:r>
            <a:rPr lang="ru-RU" dirty="0" smtClean="0"/>
            <a:t> </a:t>
          </a:r>
          <a:endParaRPr lang="ru-RU" dirty="0"/>
        </a:p>
      </dgm:t>
    </dgm:pt>
    <dgm:pt modelId="{EF1164AF-E18E-4045-9390-11F0670CDAFB}" type="parTrans" cxnId="{ED545745-FFE2-41D0-95BF-463F571CD486}">
      <dgm:prSet/>
      <dgm:spPr/>
      <dgm:t>
        <a:bodyPr/>
        <a:lstStyle/>
        <a:p>
          <a:endParaRPr lang="ru-RU"/>
        </a:p>
      </dgm:t>
    </dgm:pt>
    <dgm:pt modelId="{E115C49B-494A-465A-8E3F-74083E39D7D5}" type="sibTrans" cxnId="{ED545745-FFE2-41D0-95BF-463F571CD486}">
      <dgm:prSet/>
      <dgm:spPr/>
      <dgm:t>
        <a:bodyPr/>
        <a:lstStyle/>
        <a:p>
          <a:endParaRPr lang="ru-RU"/>
        </a:p>
      </dgm:t>
    </dgm:pt>
    <dgm:pt modelId="{7204689C-5E0E-4C80-B80D-315B12AFE136}">
      <dgm:prSet phldrT="[Текст]"/>
      <dgm:spPr/>
      <dgm:t>
        <a:bodyPr/>
        <a:lstStyle/>
        <a:p>
          <a:r>
            <a:rPr lang="ru-RU" dirty="0" err="1" smtClean="0"/>
            <a:t>Видеооператор</a:t>
          </a:r>
          <a:r>
            <a:rPr lang="ru-RU" dirty="0" smtClean="0"/>
            <a:t> </a:t>
          </a:r>
          <a:endParaRPr lang="ru-RU" dirty="0"/>
        </a:p>
      </dgm:t>
    </dgm:pt>
    <dgm:pt modelId="{18AFAD59-F495-4055-AEFF-841D73A028CB}" type="parTrans" cxnId="{BE7F3791-DA48-4E2D-B8CC-422BCBD5F7C5}">
      <dgm:prSet/>
      <dgm:spPr/>
      <dgm:t>
        <a:bodyPr/>
        <a:lstStyle/>
        <a:p>
          <a:endParaRPr lang="ru-RU"/>
        </a:p>
      </dgm:t>
    </dgm:pt>
    <dgm:pt modelId="{494A8214-A68E-432D-B05A-82FD37E2738F}" type="sibTrans" cxnId="{BE7F3791-DA48-4E2D-B8CC-422BCBD5F7C5}">
      <dgm:prSet/>
      <dgm:spPr/>
      <dgm:t>
        <a:bodyPr/>
        <a:lstStyle/>
        <a:p>
          <a:endParaRPr lang="ru-RU"/>
        </a:p>
      </dgm:t>
    </dgm:pt>
    <dgm:pt modelId="{3E66F1E8-7E66-4803-B5F3-A68E409C9D0A}">
      <dgm:prSet phldrT="[Текст]"/>
      <dgm:spPr/>
      <dgm:t>
        <a:bodyPr/>
        <a:lstStyle/>
        <a:p>
          <a:r>
            <a:rPr lang="ru-RU" dirty="0" smtClean="0"/>
            <a:t>Тележурналист </a:t>
          </a:r>
          <a:endParaRPr lang="ru-RU" dirty="0"/>
        </a:p>
      </dgm:t>
    </dgm:pt>
    <dgm:pt modelId="{9ABDC661-DE18-4E57-B4B5-EEC46FF6F42A}" type="parTrans" cxnId="{FBC4D73E-D731-4D0A-BD76-0C98086BBAB7}">
      <dgm:prSet/>
      <dgm:spPr/>
      <dgm:t>
        <a:bodyPr/>
        <a:lstStyle/>
        <a:p>
          <a:endParaRPr lang="ru-RU"/>
        </a:p>
      </dgm:t>
    </dgm:pt>
    <dgm:pt modelId="{F42AD4C9-D35A-485E-9CA6-1C7B12640AC2}" type="sibTrans" cxnId="{FBC4D73E-D731-4D0A-BD76-0C98086BBAB7}">
      <dgm:prSet/>
      <dgm:spPr/>
      <dgm:t>
        <a:bodyPr/>
        <a:lstStyle/>
        <a:p>
          <a:endParaRPr lang="ru-RU"/>
        </a:p>
      </dgm:t>
    </dgm:pt>
    <dgm:pt modelId="{E3E6FB36-98A9-4CCA-9B7C-D08CD1659F9B}">
      <dgm:prSet phldrT="[Текст]"/>
      <dgm:spPr/>
      <dgm:t>
        <a:bodyPr/>
        <a:lstStyle/>
        <a:p>
          <a:r>
            <a:rPr lang="ru-RU" dirty="0" smtClean="0"/>
            <a:t>Режиссер </a:t>
          </a:r>
          <a:endParaRPr lang="ru-RU" dirty="0"/>
        </a:p>
      </dgm:t>
    </dgm:pt>
    <dgm:pt modelId="{DF581ADC-EA82-4136-ACFA-26DEF0FF68E5}" type="parTrans" cxnId="{F14DD810-0CB8-48A9-A7FE-9C2A59C35C3A}">
      <dgm:prSet/>
      <dgm:spPr/>
      <dgm:t>
        <a:bodyPr/>
        <a:lstStyle/>
        <a:p>
          <a:endParaRPr lang="ru-RU"/>
        </a:p>
      </dgm:t>
    </dgm:pt>
    <dgm:pt modelId="{5F30F257-847F-4E3B-AB64-B5CC00EDCD3C}" type="sibTrans" cxnId="{F14DD810-0CB8-48A9-A7FE-9C2A59C35C3A}">
      <dgm:prSet/>
      <dgm:spPr/>
      <dgm:t>
        <a:bodyPr/>
        <a:lstStyle/>
        <a:p>
          <a:endParaRPr lang="ru-RU"/>
        </a:p>
      </dgm:t>
    </dgm:pt>
    <dgm:pt modelId="{4215D97F-4AF0-445C-87C4-029ADE2323CA}">
      <dgm:prSet phldrT="[Текст]"/>
      <dgm:spPr/>
      <dgm:t>
        <a:bodyPr/>
        <a:lstStyle/>
        <a:p>
          <a:r>
            <a:rPr lang="ru-RU" dirty="0" smtClean="0"/>
            <a:t>Фотограф </a:t>
          </a:r>
          <a:endParaRPr lang="ru-RU" dirty="0"/>
        </a:p>
      </dgm:t>
    </dgm:pt>
    <dgm:pt modelId="{D7E9BF89-B3F3-46E9-AA84-17565D360742}" type="parTrans" cxnId="{AFC231B4-3088-41A5-9842-2F5ACAD13C28}">
      <dgm:prSet/>
      <dgm:spPr/>
      <dgm:t>
        <a:bodyPr/>
        <a:lstStyle/>
        <a:p>
          <a:endParaRPr lang="ru-RU"/>
        </a:p>
      </dgm:t>
    </dgm:pt>
    <dgm:pt modelId="{16301A0A-B560-45E8-AC45-B7FB3F939450}" type="sibTrans" cxnId="{AFC231B4-3088-41A5-9842-2F5ACAD13C28}">
      <dgm:prSet/>
      <dgm:spPr/>
      <dgm:t>
        <a:bodyPr/>
        <a:lstStyle/>
        <a:p>
          <a:endParaRPr lang="ru-RU"/>
        </a:p>
      </dgm:t>
    </dgm:pt>
    <dgm:pt modelId="{B8685A5B-8FAF-4B68-BD12-ACC98EF7B85C}">
      <dgm:prSet phldrT="[Текст]"/>
      <dgm:spPr/>
      <dgm:t>
        <a:bodyPr/>
        <a:lstStyle/>
        <a:p>
          <a:r>
            <a:rPr lang="ru-RU" dirty="0" smtClean="0"/>
            <a:t>Художник-постановщик </a:t>
          </a:r>
          <a:endParaRPr lang="ru-RU" dirty="0"/>
        </a:p>
      </dgm:t>
    </dgm:pt>
    <dgm:pt modelId="{8B8D6718-5980-4EF4-9845-A0486525DC71}" type="parTrans" cxnId="{D72FD18A-CF70-45ED-9631-1D77FB9D9DCD}">
      <dgm:prSet/>
      <dgm:spPr/>
      <dgm:t>
        <a:bodyPr/>
        <a:lstStyle/>
        <a:p>
          <a:endParaRPr lang="ru-RU"/>
        </a:p>
      </dgm:t>
    </dgm:pt>
    <dgm:pt modelId="{2DA23D3A-3AB9-4A92-B543-E6511EDC4223}" type="sibTrans" cxnId="{D72FD18A-CF70-45ED-9631-1D77FB9D9DCD}">
      <dgm:prSet/>
      <dgm:spPr/>
      <dgm:t>
        <a:bodyPr/>
        <a:lstStyle/>
        <a:p>
          <a:endParaRPr lang="ru-RU"/>
        </a:p>
      </dgm:t>
    </dgm:pt>
    <dgm:pt modelId="{E586D059-EC43-4866-AFEB-7EC5FBB6371D}">
      <dgm:prSet phldrT="[Текст]"/>
      <dgm:spPr/>
      <dgm:t>
        <a:bodyPr/>
        <a:lstStyle/>
        <a:p>
          <a:r>
            <a:rPr lang="ru-RU" dirty="0" smtClean="0"/>
            <a:t>Продюсер </a:t>
          </a:r>
          <a:endParaRPr lang="ru-RU" dirty="0"/>
        </a:p>
      </dgm:t>
    </dgm:pt>
    <dgm:pt modelId="{A6ADC046-B06D-4322-8852-04CBD46F1758}" type="parTrans" cxnId="{97503EF6-04E6-45E6-8919-22F0F9F11321}">
      <dgm:prSet/>
      <dgm:spPr/>
      <dgm:t>
        <a:bodyPr/>
        <a:lstStyle/>
        <a:p>
          <a:endParaRPr lang="ru-RU"/>
        </a:p>
      </dgm:t>
    </dgm:pt>
    <dgm:pt modelId="{101CB801-4BB2-479E-80D9-55E3611822EA}" type="sibTrans" cxnId="{97503EF6-04E6-45E6-8919-22F0F9F11321}">
      <dgm:prSet/>
      <dgm:spPr/>
      <dgm:t>
        <a:bodyPr/>
        <a:lstStyle/>
        <a:p>
          <a:endParaRPr lang="ru-RU"/>
        </a:p>
      </dgm:t>
    </dgm:pt>
    <dgm:pt modelId="{F6A07BB9-1D32-4D11-B0CB-2ABA474EDEBC}">
      <dgm:prSet phldrT="[Текст]"/>
      <dgm:spPr/>
      <dgm:t>
        <a:bodyPr/>
        <a:lstStyle/>
        <a:p>
          <a:r>
            <a:rPr lang="ru-RU" dirty="0" smtClean="0"/>
            <a:t>Актер </a:t>
          </a:r>
          <a:endParaRPr lang="ru-RU" dirty="0"/>
        </a:p>
      </dgm:t>
    </dgm:pt>
    <dgm:pt modelId="{73999EAD-8B53-4661-B334-9C8CFB453128}" type="parTrans" cxnId="{2891F5A1-3761-4B5A-9AFF-71ADB55AE5FC}">
      <dgm:prSet/>
      <dgm:spPr/>
      <dgm:t>
        <a:bodyPr/>
        <a:lstStyle/>
        <a:p>
          <a:endParaRPr lang="ru-RU"/>
        </a:p>
      </dgm:t>
    </dgm:pt>
    <dgm:pt modelId="{B5F76829-3DE5-4E4F-93AA-6E25FBFB259D}" type="sibTrans" cxnId="{2891F5A1-3761-4B5A-9AFF-71ADB55AE5FC}">
      <dgm:prSet/>
      <dgm:spPr/>
      <dgm:t>
        <a:bodyPr/>
        <a:lstStyle/>
        <a:p>
          <a:endParaRPr lang="ru-RU"/>
        </a:p>
      </dgm:t>
    </dgm:pt>
    <dgm:pt modelId="{24D49167-859B-4D2B-9EAD-34F03280EEC1}">
      <dgm:prSet phldrT="[Текст]"/>
      <dgm:spPr/>
      <dgm:t>
        <a:bodyPr/>
        <a:lstStyle/>
        <a:p>
          <a:r>
            <a:rPr lang="ru-RU" dirty="0" smtClean="0"/>
            <a:t>Звукорежиссер </a:t>
          </a:r>
          <a:endParaRPr lang="ru-RU" dirty="0"/>
        </a:p>
      </dgm:t>
    </dgm:pt>
    <dgm:pt modelId="{9CD7B3A1-D129-480E-A34A-C6DFDBE500F9}" type="parTrans" cxnId="{E229FC5E-9D3E-43A0-97D3-B0366446ECB1}">
      <dgm:prSet/>
      <dgm:spPr/>
      <dgm:t>
        <a:bodyPr/>
        <a:lstStyle/>
        <a:p>
          <a:endParaRPr lang="ru-RU"/>
        </a:p>
      </dgm:t>
    </dgm:pt>
    <dgm:pt modelId="{B559A6F4-2E35-49FA-A0F9-010526B96E2E}" type="sibTrans" cxnId="{E229FC5E-9D3E-43A0-97D3-B0366446ECB1}">
      <dgm:prSet/>
      <dgm:spPr/>
      <dgm:t>
        <a:bodyPr/>
        <a:lstStyle/>
        <a:p>
          <a:endParaRPr lang="ru-RU"/>
        </a:p>
      </dgm:t>
    </dgm:pt>
    <dgm:pt modelId="{A6CACE77-7C56-446D-BCD8-AD70D5B7B08F}">
      <dgm:prSet phldrT="[Текст]"/>
      <dgm:spPr/>
      <dgm:t>
        <a:bodyPr/>
        <a:lstStyle/>
        <a:p>
          <a:r>
            <a:rPr lang="ru-RU" dirty="0" smtClean="0"/>
            <a:t>Дизайнер – верстальщик</a:t>
          </a:r>
          <a:endParaRPr lang="ru-RU" dirty="0"/>
        </a:p>
      </dgm:t>
    </dgm:pt>
    <dgm:pt modelId="{ED5723EF-6E42-4CE2-BEE0-00FA9AA25E83}" type="parTrans" cxnId="{504711BB-D35B-4D39-B17E-78069C4A43A1}">
      <dgm:prSet/>
      <dgm:spPr/>
      <dgm:t>
        <a:bodyPr/>
        <a:lstStyle/>
        <a:p>
          <a:endParaRPr lang="ru-RU"/>
        </a:p>
      </dgm:t>
    </dgm:pt>
    <dgm:pt modelId="{0C948840-E72D-451C-B8F7-77F9A5A34FC9}" type="sibTrans" cxnId="{504711BB-D35B-4D39-B17E-78069C4A43A1}">
      <dgm:prSet/>
      <dgm:spPr/>
      <dgm:t>
        <a:bodyPr/>
        <a:lstStyle/>
        <a:p>
          <a:endParaRPr lang="ru-RU"/>
        </a:p>
      </dgm:t>
    </dgm:pt>
    <dgm:pt modelId="{4ED3688A-6C13-418C-BD79-969CB50D5192}">
      <dgm:prSet phldrT="[Текст]"/>
      <dgm:spPr/>
      <dgm:t>
        <a:bodyPr/>
        <a:lstStyle/>
        <a:p>
          <a:r>
            <a:rPr lang="ru-RU" dirty="0" smtClean="0"/>
            <a:t>Печатник цифровой печати </a:t>
          </a:r>
          <a:endParaRPr lang="ru-RU" dirty="0"/>
        </a:p>
      </dgm:t>
    </dgm:pt>
    <dgm:pt modelId="{8464664B-C786-4C83-9AE9-1B99462D2FF6}" type="parTrans" cxnId="{F11ADA5C-673D-4DF1-8B6F-5D8BFD13C9AF}">
      <dgm:prSet/>
      <dgm:spPr/>
      <dgm:t>
        <a:bodyPr/>
        <a:lstStyle/>
        <a:p>
          <a:endParaRPr lang="ru-RU"/>
        </a:p>
      </dgm:t>
    </dgm:pt>
    <dgm:pt modelId="{68963CA7-BE5E-4DBF-9D2E-1B73E07D2DB6}" type="sibTrans" cxnId="{F11ADA5C-673D-4DF1-8B6F-5D8BFD13C9AF}">
      <dgm:prSet/>
      <dgm:spPr/>
      <dgm:t>
        <a:bodyPr/>
        <a:lstStyle/>
        <a:p>
          <a:endParaRPr lang="ru-RU"/>
        </a:p>
      </dgm:t>
    </dgm:pt>
    <dgm:pt modelId="{4C259E17-DEE2-4824-AA84-70D1D037927A}" type="pres">
      <dgm:prSet presAssocID="{29FCAC56-F5D5-4118-B517-907E0ACB957B}" presName="Name0" presStyleCnt="0">
        <dgm:presLayoutVars>
          <dgm:dir/>
          <dgm:resizeHandles/>
        </dgm:presLayoutVars>
      </dgm:prSet>
      <dgm:spPr/>
    </dgm:pt>
    <dgm:pt modelId="{92D8956E-777E-4694-BCC0-5FB4D8004DC3}" type="pres">
      <dgm:prSet presAssocID="{4B070AAC-DB0F-481F-9ADA-E75D8EF9F17C}" presName="compNode" presStyleCnt="0"/>
      <dgm:spPr/>
    </dgm:pt>
    <dgm:pt modelId="{1A53B468-9CEA-4C17-B996-B28597B34A3F}" type="pres">
      <dgm:prSet presAssocID="{4B070AAC-DB0F-481F-9ADA-E75D8EF9F17C}" presName="dummyConnPt" presStyleCnt="0"/>
      <dgm:spPr/>
    </dgm:pt>
    <dgm:pt modelId="{5FA84651-985F-43B5-96D4-6C47AF7E7803}" type="pres">
      <dgm:prSet presAssocID="{4B070AAC-DB0F-481F-9ADA-E75D8EF9F17C}" presName="node" presStyleLbl="node1" presStyleIdx="0" presStyleCnt="14">
        <dgm:presLayoutVars>
          <dgm:bulletEnabled val="1"/>
        </dgm:presLayoutVars>
      </dgm:prSet>
      <dgm:spPr/>
    </dgm:pt>
    <dgm:pt modelId="{E31B579E-A8C1-4ADC-B185-6448DAF07FDA}" type="pres">
      <dgm:prSet presAssocID="{F96524C2-A6EA-4ABC-A778-BB5D20A4B3C6}" presName="sibTrans" presStyleLbl="bgSibTrans2D1" presStyleIdx="0" presStyleCnt="13"/>
      <dgm:spPr/>
    </dgm:pt>
    <dgm:pt modelId="{9EB180A8-BA4B-4753-B0C3-6EAB7B4E0288}" type="pres">
      <dgm:prSet presAssocID="{584BF59E-46D1-4127-A9C6-E0CC9B31F511}" presName="compNode" presStyleCnt="0"/>
      <dgm:spPr/>
    </dgm:pt>
    <dgm:pt modelId="{864D0FDB-710E-4A28-92BF-BFDD94FBCA2E}" type="pres">
      <dgm:prSet presAssocID="{584BF59E-46D1-4127-A9C6-E0CC9B31F511}" presName="dummyConnPt" presStyleCnt="0"/>
      <dgm:spPr/>
    </dgm:pt>
    <dgm:pt modelId="{01A1D30F-2910-47B8-82DC-5287B9159736}" type="pres">
      <dgm:prSet presAssocID="{584BF59E-46D1-4127-A9C6-E0CC9B31F511}" presName="node" presStyleLbl="node1" presStyleIdx="1" presStyleCnt="14">
        <dgm:presLayoutVars>
          <dgm:bulletEnabled val="1"/>
        </dgm:presLayoutVars>
      </dgm:prSet>
      <dgm:spPr/>
    </dgm:pt>
    <dgm:pt modelId="{A067B063-9A1C-48CC-9879-214ACB0FFDA1}" type="pres">
      <dgm:prSet presAssocID="{85238B00-757A-43ED-8B6D-D1D15CAB11ED}" presName="sibTrans" presStyleLbl="bgSibTrans2D1" presStyleIdx="1" presStyleCnt="13"/>
      <dgm:spPr/>
    </dgm:pt>
    <dgm:pt modelId="{4915541E-AABE-40C3-8FA6-8E2C1AF87CBD}" type="pres">
      <dgm:prSet presAssocID="{A810EFEA-DA9B-45C6-8167-532854D215B9}" presName="compNode" presStyleCnt="0"/>
      <dgm:spPr/>
    </dgm:pt>
    <dgm:pt modelId="{12922AFD-D231-404F-9481-832DCA9BC5DE}" type="pres">
      <dgm:prSet presAssocID="{A810EFEA-DA9B-45C6-8167-532854D215B9}" presName="dummyConnPt" presStyleCnt="0"/>
      <dgm:spPr/>
    </dgm:pt>
    <dgm:pt modelId="{D5EFA4AD-EB9F-4D57-9BE8-6DAA16E49DB2}" type="pres">
      <dgm:prSet presAssocID="{A810EFEA-DA9B-45C6-8167-532854D215B9}" presName="node" presStyleLbl="node1" presStyleIdx="2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0A3121-40EB-43DD-A718-E0D2AACB5FD6}" type="pres">
      <dgm:prSet presAssocID="{EEE54DED-42F7-4C87-8EA3-FE830BAC7744}" presName="sibTrans" presStyleLbl="bgSibTrans2D1" presStyleIdx="2" presStyleCnt="13"/>
      <dgm:spPr/>
    </dgm:pt>
    <dgm:pt modelId="{93A0A60B-7E0D-4388-8484-6DF11C81EF12}" type="pres">
      <dgm:prSet presAssocID="{261B18B5-B5B4-4C3F-A666-B78E55DF1211}" presName="compNode" presStyleCnt="0"/>
      <dgm:spPr/>
    </dgm:pt>
    <dgm:pt modelId="{5CCD3FA1-A691-4D26-B525-5D768F63F6A7}" type="pres">
      <dgm:prSet presAssocID="{261B18B5-B5B4-4C3F-A666-B78E55DF1211}" presName="dummyConnPt" presStyleCnt="0"/>
      <dgm:spPr/>
    </dgm:pt>
    <dgm:pt modelId="{52E05137-CE12-4C20-95AF-975DCEEBE0C5}" type="pres">
      <dgm:prSet presAssocID="{261B18B5-B5B4-4C3F-A666-B78E55DF1211}" presName="node" presStyleLbl="node1" presStyleIdx="3" presStyleCnt="14">
        <dgm:presLayoutVars>
          <dgm:bulletEnabled val="1"/>
        </dgm:presLayoutVars>
      </dgm:prSet>
      <dgm:spPr/>
    </dgm:pt>
    <dgm:pt modelId="{90E40B81-20FD-4EA8-A508-346164BE7264}" type="pres">
      <dgm:prSet presAssocID="{E115C49B-494A-465A-8E3F-74083E39D7D5}" presName="sibTrans" presStyleLbl="bgSibTrans2D1" presStyleIdx="3" presStyleCnt="13"/>
      <dgm:spPr/>
    </dgm:pt>
    <dgm:pt modelId="{DB70B242-909F-46D0-93DE-587DB81904C1}" type="pres">
      <dgm:prSet presAssocID="{7204689C-5E0E-4C80-B80D-315B12AFE136}" presName="compNode" presStyleCnt="0"/>
      <dgm:spPr/>
    </dgm:pt>
    <dgm:pt modelId="{DB0BDC13-AEEA-4782-B7E2-FA6F7752FE4B}" type="pres">
      <dgm:prSet presAssocID="{7204689C-5E0E-4C80-B80D-315B12AFE136}" presName="dummyConnPt" presStyleCnt="0"/>
      <dgm:spPr/>
    </dgm:pt>
    <dgm:pt modelId="{2A61A40F-569C-4430-BD5E-5096A39C66CC}" type="pres">
      <dgm:prSet presAssocID="{7204689C-5E0E-4C80-B80D-315B12AFE136}" presName="node" presStyleLbl="node1" presStyleIdx="4" presStyleCnt="14">
        <dgm:presLayoutVars>
          <dgm:bulletEnabled val="1"/>
        </dgm:presLayoutVars>
      </dgm:prSet>
      <dgm:spPr/>
    </dgm:pt>
    <dgm:pt modelId="{DBDA3BA7-F3CC-4951-B171-B7829FA37428}" type="pres">
      <dgm:prSet presAssocID="{494A8214-A68E-432D-B05A-82FD37E2738F}" presName="sibTrans" presStyleLbl="bgSibTrans2D1" presStyleIdx="4" presStyleCnt="13"/>
      <dgm:spPr/>
    </dgm:pt>
    <dgm:pt modelId="{186CC72F-F5E5-44C8-98B0-2D6407976E8B}" type="pres">
      <dgm:prSet presAssocID="{3E66F1E8-7E66-4803-B5F3-A68E409C9D0A}" presName="compNode" presStyleCnt="0"/>
      <dgm:spPr/>
    </dgm:pt>
    <dgm:pt modelId="{7231E24B-5066-4E55-8EAB-181EC4E5F4CC}" type="pres">
      <dgm:prSet presAssocID="{3E66F1E8-7E66-4803-B5F3-A68E409C9D0A}" presName="dummyConnPt" presStyleCnt="0"/>
      <dgm:spPr/>
    </dgm:pt>
    <dgm:pt modelId="{8884A0BA-858A-4CF5-B357-24EB9211E115}" type="pres">
      <dgm:prSet presAssocID="{3E66F1E8-7E66-4803-B5F3-A68E409C9D0A}" presName="node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D5BB8D-D76B-425A-99C2-B54200BE279E}" type="pres">
      <dgm:prSet presAssocID="{F42AD4C9-D35A-485E-9CA6-1C7B12640AC2}" presName="sibTrans" presStyleLbl="bgSibTrans2D1" presStyleIdx="5" presStyleCnt="13"/>
      <dgm:spPr/>
    </dgm:pt>
    <dgm:pt modelId="{996E821C-3415-48C4-843B-0573E79D79CA}" type="pres">
      <dgm:prSet presAssocID="{E3E6FB36-98A9-4CCA-9B7C-D08CD1659F9B}" presName="compNode" presStyleCnt="0"/>
      <dgm:spPr/>
    </dgm:pt>
    <dgm:pt modelId="{471C554D-D2BB-479C-9FC9-72EE392633BE}" type="pres">
      <dgm:prSet presAssocID="{E3E6FB36-98A9-4CCA-9B7C-D08CD1659F9B}" presName="dummyConnPt" presStyleCnt="0"/>
      <dgm:spPr/>
    </dgm:pt>
    <dgm:pt modelId="{552FFDE1-FA98-4930-80C8-CD35D25FF1E4}" type="pres">
      <dgm:prSet presAssocID="{E3E6FB36-98A9-4CCA-9B7C-D08CD1659F9B}" presName="node" presStyleLbl="node1" presStyleIdx="6" presStyleCnt="14">
        <dgm:presLayoutVars>
          <dgm:bulletEnabled val="1"/>
        </dgm:presLayoutVars>
      </dgm:prSet>
      <dgm:spPr/>
    </dgm:pt>
    <dgm:pt modelId="{4E701905-73D5-416C-BC4C-418533FC9C72}" type="pres">
      <dgm:prSet presAssocID="{5F30F257-847F-4E3B-AB64-B5CC00EDCD3C}" presName="sibTrans" presStyleLbl="bgSibTrans2D1" presStyleIdx="6" presStyleCnt="13"/>
      <dgm:spPr/>
    </dgm:pt>
    <dgm:pt modelId="{B8171AA9-4343-40DF-AF43-39FF38253F14}" type="pres">
      <dgm:prSet presAssocID="{4215D97F-4AF0-445C-87C4-029ADE2323CA}" presName="compNode" presStyleCnt="0"/>
      <dgm:spPr/>
    </dgm:pt>
    <dgm:pt modelId="{504505FD-744D-4DDC-B276-270246AC7EBA}" type="pres">
      <dgm:prSet presAssocID="{4215D97F-4AF0-445C-87C4-029ADE2323CA}" presName="dummyConnPt" presStyleCnt="0"/>
      <dgm:spPr/>
    </dgm:pt>
    <dgm:pt modelId="{B86422B9-E72B-4F23-9E0D-E4D448EFE486}" type="pres">
      <dgm:prSet presAssocID="{4215D97F-4AF0-445C-87C4-029ADE2323CA}" presName="node" presStyleLbl="node1" presStyleIdx="7" presStyleCnt="14">
        <dgm:presLayoutVars>
          <dgm:bulletEnabled val="1"/>
        </dgm:presLayoutVars>
      </dgm:prSet>
      <dgm:spPr/>
    </dgm:pt>
    <dgm:pt modelId="{7EEA8226-99F1-4549-BE59-084601D37B74}" type="pres">
      <dgm:prSet presAssocID="{16301A0A-B560-45E8-AC45-B7FB3F939450}" presName="sibTrans" presStyleLbl="bgSibTrans2D1" presStyleIdx="7" presStyleCnt="13"/>
      <dgm:spPr/>
    </dgm:pt>
    <dgm:pt modelId="{86F3993A-9C2C-426D-BEC2-38C36BBF7E98}" type="pres">
      <dgm:prSet presAssocID="{B8685A5B-8FAF-4B68-BD12-ACC98EF7B85C}" presName="compNode" presStyleCnt="0"/>
      <dgm:spPr/>
    </dgm:pt>
    <dgm:pt modelId="{BC181792-02CD-43D0-BA3F-220A99EB1515}" type="pres">
      <dgm:prSet presAssocID="{B8685A5B-8FAF-4B68-BD12-ACC98EF7B85C}" presName="dummyConnPt" presStyleCnt="0"/>
      <dgm:spPr/>
    </dgm:pt>
    <dgm:pt modelId="{C3FD915B-FCA0-413D-8BE1-BF89DDDCCCDF}" type="pres">
      <dgm:prSet presAssocID="{B8685A5B-8FAF-4B68-BD12-ACC98EF7B85C}" presName="node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ACF084-B6B7-4CD7-B4E7-AB12600E969B}" type="pres">
      <dgm:prSet presAssocID="{2DA23D3A-3AB9-4A92-B543-E6511EDC4223}" presName="sibTrans" presStyleLbl="bgSibTrans2D1" presStyleIdx="8" presStyleCnt="13"/>
      <dgm:spPr/>
    </dgm:pt>
    <dgm:pt modelId="{218E792D-F890-4E30-AA10-34563E2C21A4}" type="pres">
      <dgm:prSet presAssocID="{E586D059-EC43-4866-AFEB-7EC5FBB6371D}" presName="compNode" presStyleCnt="0"/>
      <dgm:spPr/>
    </dgm:pt>
    <dgm:pt modelId="{22B8C665-64CE-428C-8D7B-72BB639BC680}" type="pres">
      <dgm:prSet presAssocID="{E586D059-EC43-4866-AFEB-7EC5FBB6371D}" presName="dummyConnPt" presStyleCnt="0"/>
      <dgm:spPr/>
    </dgm:pt>
    <dgm:pt modelId="{FCECBE5B-CD22-4A8D-99BE-2E515B461CB8}" type="pres">
      <dgm:prSet presAssocID="{E586D059-EC43-4866-AFEB-7EC5FBB6371D}" presName="node" presStyleLbl="node1" presStyleIdx="9" presStyleCnt="14">
        <dgm:presLayoutVars>
          <dgm:bulletEnabled val="1"/>
        </dgm:presLayoutVars>
      </dgm:prSet>
      <dgm:spPr/>
    </dgm:pt>
    <dgm:pt modelId="{0260BA86-515F-4CF3-B443-F66961D1D0D4}" type="pres">
      <dgm:prSet presAssocID="{101CB801-4BB2-479E-80D9-55E3611822EA}" presName="sibTrans" presStyleLbl="bgSibTrans2D1" presStyleIdx="9" presStyleCnt="13"/>
      <dgm:spPr/>
    </dgm:pt>
    <dgm:pt modelId="{ABA0BC5F-EC95-404A-8EBC-2D4A75B8BEA7}" type="pres">
      <dgm:prSet presAssocID="{F6A07BB9-1D32-4D11-B0CB-2ABA474EDEBC}" presName="compNode" presStyleCnt="0"/>
      <dgm:spPr/>
    </dgm:pt>
    <dgm:pt modelId="{088F4E80-B4DC-4B77-9EBD-89626AF36629}" type="pres">
      <dgm:prSet presAssocID="{F6A07BB9-1D32-4D11-B0CB-2ABA474EDEBC}" presName="dummyConnPt" presStyleCnt="0"/>
      <dgm:spPr/>
    </dgm:pt>
    <dgm:pt modelId="{A7985400-5B59-449C-AFA5-807AA44BD299}" type="pres">
      <dgm:prSet presAssocID="{F6A07BB9-1D32-4D11-B0CB-2ABA474EDEBC}" presName="node" presStyleLbl="node1" presStyleIdx="10" presStyleCnt="14">
        <dgm:presLayoutVars>
          <dgm:bulletEnabled val="1"/>
        </dgm:presLayoutVars>
      </dgm:prSet>
      <dgm:spPr/>
    </dgm:pt>
    <dgm:pt modelId="{192838F0-6021-4D6E-8D26-0461EDF907CD}" type="pres">
      <dgm:prSet presAssocID="{B5F76829-3DE5-4E4F-93AA-6E25FBFB259D}" presName="sibTrans" presStyleLbl="bgSibTrans2D1" presStyleIdx="10" presStyleCnt="13"/>
      <dgm:spPr/>
    </dgm:pt>
    <dgm:pt modelId="{ECDF6A1A-AEB0-4E75-92EA-D29F215AD1FD}" type="pres">
      <dgm:prSet presAssocID="{24D49167-859B-4D2B-9EAD-34F03280EEC1}" presName="compNode" presStyleCnt="0"/>
      <dgm:spPr/>
    </dgm:pt>
    <dgm:pt modelId="{F926D7D7-E462-4AAA-985C-B4005587A671}" type="pres">
      <dgm:prSet presAssocID="{24D49167-859B-4D2B-9EAD-34F03280EEC1}" presName="dummyConnPt" presStyleCnt="0"/>
      <dgm:spPr/>
    </dgm:pt>
    <dgm:pt modelId="{50E1A7DC-2440-4C4C-ACCB-39A9336E0403}" type="pres">
      <dgm:prSet presAssocID="{24D49167-859B-4D2B-9EAD-34F03280EEC1}" presName="node" presStyleLbl="node1" presStyleIdx="11" presStyleCnt="14">
        <dgm:presLayoutVars>
          <dgm:bulletEnabled val="1"/>
        </dgm:presLayoutVars>
      </dgm:prSet>
      <dgm:spPr/>
    </dgm:pt>
    <dgm:pt modelId="{CFEF271E-B9F1-41ED-8FF3-E475E531EE5D}" type="pres">
      <dgm:prSet presAssocID="{B559A6F4-2E35-49FA-A0F9-010526B96E2E}" presName="sibTrans" presStyleLbl="bgSibTrans2D1" presStyleIdx="11" presStyleCnt="13"/>
      <dgm:spPr/>
    </dgm:pt>
    <dgm:pt modelId="{000A5961-A71B-4669-AE7D-29ABD4139202}" type="pres">
      <dgm:prSet presAssocID="{A6CACE77-7C56-446D-BCD8-AD70D5B7B08F}" presName="compNode" presStyleCnt="0"/>
      <dgm:spPr/>
    </dgm:pt>
    <dgm:pt modelId="{4BBB3F4C-96D9-47F9-A71E-C372030E6388}" type="pres">
      <dgm:prSet presAssocID="{A6CACE77-7C56-446D-BCD8-AD70D5B7B08F}" presName="dummyConnPt" presStyleCnt="0"/>
      <dgm:spPr/>
    </dgm:pt>
    <dgm:pt modelId="{40B86EE5-FAF4-417F-B1C4-2183638331D5}" type="pres">
      <dgm:prSet presAssocID="{A6CACE77-7C56-446D-BCD8-AD70D5B7B08F}" presName="node" presStyleLbl="node1" presStyleIdx="12" presStyleCnt="14">
        <dgm:presLayoutVars>
          <dgm:bulletEnabled val="1"/>
        </dgm:presLayoutVars>
      </dgm:prSet>
      <dgm:spPr/>
    </dgm:pt>
    <dgm:pt modelId="{4123415E-3BA3-4CC5-B02E-85424C3F68E3}" type="pres">
      <dgm:prSet presAssocID="{0C948840-E72D-451C-B8F7-77F9A5A34FC9}" presName="sibTrans" presStyleLbl="bgSibTrans2D1" presStyleIdx="12" presStyleCnt="13"/>
      <dgm:spPr/>
    </dgm:pt>
    <dgm:pt modelId="{23E70F7A-6A39-423B-9009-1D56461278B2}" type="pres">
      <dgm:prSet presAssocID="{4ED3688A-6C13-418C-BD79-969CB50D5192}" presName="compNode" presStyleCnt="0"/>
      <dgm:spPr/>
    </dgm:pt>
    <dgm:pt modelId="{8416F465-0BC6-452B-89D5-FB01CA9B7E58}" type="pres">
      <dgm:prSet presAssocID="{4ED3688A-6C13-418C-BD79-969CB50D5192}" presName="dummyConnPt" presStyleCnt="0"/>
      <dgm:spPr/>
    </dgm:pt>
    <dgm:pt modelId="{653C7F2C-A674-4C57-8C63-ACC7F48E968A}" type="pres">
      <dgm:prSet presAssocID="{4ED3688A-6C13-418C-BD79-969CB50D5192}" presName="node" presStyleLbl="node1" presStyleIdx="13" presStyleCnt="14">
        <dgm:presLayoutVars>
          <dgm:bulletEnabled val="1"/>
        </dgm:presLayoutVars>
      </dgm:prSet>
      <dgm:spPr/>
    </dgm:pt>
  </dgm:ptLst>
  <dgm:cxnLst>
    <dgm:cxn modelId="{F14DD810-0CB8-48A9-A7FE-9C2A59C35C3A}" srcId="{29FCAC56-F5D5-4118-B517-907E0ACB957B}" destId="{E3E6FB36-98A9-4CCA-9B7C-D08CD1659F9B}" srcOrd="6" destOrd="0" parTransId="{DF581ADC-EA82-4136-ACFA-26DEF0FF68E5}" sibTransId="{5F30F257-847F-4E3B-AB64-B5CC00EDCD3C}"/>
    <dgm:cxn modelId="{97503EF6-04E6-45E6-8919-22F0F9F11321}" srcId="{29FCAC56-F5D5-4118-B517-907E0ACB957B}" destId="{E586D059-EC43-4866-AFEB-7EC5FBB6371D}" srcOrd="9" destOrd="0" parTransId="{A6ADC046-B06D-4322-8852-04CBD46F1758}" sibTransId="{101CB801-4BB2-479E-80D9-55E3611822EA}"/>
    <dgm:cxn modelId="{103A5BFF-1F74-4423-B0D0-D3FB9EB7F20B}" type="presOf" srcId="{3E66F1E8-7E66-4803-B5F3-A68E409C9D0A}" destId="{8884A0BA-858A-4CF5-B357-24EB9211E115}" srcOrd="0" destOrd="0" presId="urn:microsoft.com/office/officeart/2005/8/layout/bProcess4"/>
    <dgm:cxn modelId="{AFC231B4-3088-41A5-9842-2F5ACAD13C28}" srcId="{29FCAC56-F5D5-4118-B517-907E0ACB957B}" destId="{4215D97F-4AF0-445C-87C4-029ADE2323CA}" srcOrd="7" destOrd="0" parTransId="{D7E9BF89-B3F3-46E9-AA84-17565D360742}" sibTransId="{16301A0A-B560-45E8-AC45-B7FB3F939450}"/>
    <dgm:cxn modelId="{120A5F03-8C15-48D0-B3FA-DC3839B8D419}" srcId="{29FCAC56-F5D5-4118-B517-907E0ACB957B}" destId="{A810EFEA-DA9B-45C6-8167-532854D215B9}" srcOrd="2" destOrd="0" parTransId="{0AB6A9E2-60A5-4396-BC25-7A96294A2D10}" sibTransId="{EEE54DED-42F7-4C87-8EA3-FE830BAC7744}"/>
    <dgm:cxn modelId="{7937437B-B178-49F7-85F8-704DCCA18CF8}" type="presOf" srcId="{29FCAC56-F5D5-4118-B517-907E0ACB957B}" destId="{4C259E17-DEE2-4824-AA84-70D1D037927A}" srcOrd="0" destOrd="0" presId="urn:microsoft.com/office/officeart/2005/8/layout/bProcess4"/>
    <dgm:cxn modelId="{0AD360F1-D17B-4828-B5AD-A563409F8F82}" type="presOf" srcId="{261B18B5-B5B4-4C3F-A666-B78E55DF1211}" destId="{52E05137-CE12-4C20-95AF-975DCEEBE0C5}" srcOrd="0" destOrd="0" presId="urn:microsoft.com/office/officeart/2005/8/layout/bProcess4"/>
    <dgm:cxn modelId="{938CBF82-6ED8-4AD6-B8AB-F0F31A14D5F5}" type="presOf" srcId="{B559A6F4-2E35-49FA-A0F9-010526B96E2E}" destId="{CFEF271E-B9F1-41ED-8FF3-E475E531EE5D}" srcOrd="0" destOrd="0" presId="urn:microsoft.com/office/officeart/2005/8/layout/bProcess4"/>
    <dgm:cxn modelId="{E229FC5E-9D3E-43A0-97D3-B0366446ECB1}" srcId="{29FCAC56-F5D5-4118-B517-907E0ACB957B}" destId="{24D49167-859B-4D2B-9EAD-34F03280EEC1}" srcOrd="11" destOrd="0" parTransId="{9CD7B3A1-D129-480E-A34A-C6DFDBE500F9}" sibTransId="{B559A6F4-2E35-49FA-A0F9-010526B96E2E}"/>
    <dgm:cxn modelId="{45E6247F-B653-407C-9872-4E8E4039706D}" type="presOf" srcId="{F42AD4C9-D35A-485E-9CA6-1C7B12640AC2}" destId="{BFD5BB8D-D76B-425A-99C2-B54200BE279E}" srcOrd="0" destOrd="0" presId="urn:microsoft.com/office/officeart/2005/8/layout/bProcess4"/>
    <dgm:cxn modelId="{198E97E1-01B0-4549-922F-6E51D976448A}" type="presOf" srcId="{E115C49B-494A-465A-8E3F-74083E39D7D5}" destId="{90E40B81-20FD-4EA8-A508-346164BE7264}" srcOrd="0" destOrd="0" presId="urn:microsoft.com/office/officeart/2005/8/layout/bProcess4"/>
    <dgm:cxn modelId="{C37D34B2-0EDD-4F1D-BBFD-2B6AB39E5DD7}" type="presOf" srcId="{EEE54DED-42F7-4C87-8EA3-FE830BAC7744}" destId="{E80A3121-40EB-43DD-A718-E0D2AACB5FD6}" srcOrd="0" destOrd="0" presId="urn:microsoft.com/office/officeart/2005/8/layout/bProcess4"/>
    <dgm:cxn modelId="{504711BB-D35B-4D39-B17E-78069C4A43A1}" srcId="{29FCAC56-F5D5-4118-B517-907E0ACB957B}" destId="{A6CACE77-7C56-446D-BCD8-AD70D5B7B08F}" srcOrd="12" destOrd="0" parTransId="{ED5723EF-6E42-4CE2-BEE0-00FA9AA25E83}" sibTransId="{0C948840-E72D-451C-B8F7-77F9A5A34FC9}"/>
    <dgm:cxn modelId="{8F066D53-49A5-4958-9DC9-C3170F4E99C3}" srcId="{29FCAC56-F5D5-4118-B517-907E0ACB957B}" destId="{584BF59E-46D1-4127-A9C6-E0CC9B31F511}" srcOrd="1" destOrd="0" parTransId="{DED00982-E766-4F11-9CB2-8B58406DDF3F}" sibTransId="{85238B00-757A-43ED-8B6D-D1D15CAB11ED}"/>
    <dgm:cxn modelId="{2891F5A1-3761-4B5A-9AFF-71ADB55AE5FC}" srcId="{29FCAC56-F5D5-4118-B517-907E0ACB957B}" destId="{F6A07BB9-1D32-4D11-B0CB-2ABA474EDEBC}" srcOrd="10" destOrd="0" parTransId="{73999EAD-8B53-4661-B334-9C8CFB453128}" sibTransId="{B5F76829-3DE5-4E4F-93AA-6E25FBFB259D}"/>
    <dgm:cxn modelId="{B866FC8A-9CBC-4651-A16D-E87B5A5B70B1}" type="presOf" srcId="{E3E6FB36-98A9-4CCA-9B7C-D08CD1659F9B}" destId="{552FFDE1-FA98-4930-80C8-CD35D25FF1E4}" srcOrd="0" destOrd="0" presId="urn:microsoft.com/office/officeart/2005/8/layout/bProcess4"/>
    <dgm:cxn modelId="{5E5D3FA9-8DF0-4E83-BB54-9A25B24B4C8B}" type="presOf" srcId="{A6CACE77-7C56-446D-BCD8-AD70D5B7B08F}" destId="{40B86EE5-FAF4-417F-B1C4-2183638331D5}" srcOrd="0" destOrd="0" presId="urn:microsoft.com/office/officeart/2005/8/layout/bProcess4"/>
    <dgm:cxn modelId="{E2A405B9-86C9-45C8-B207-C3EA286E844F}" type="presOf" srcId="{101CB801-4BB2-479E-80D9-55E3611822EA}" destId="{0260BA86-515F-4CF3-B443-F66961D1D0D4}" srcOrd="0" destOrd="0" presId="urn:microsoft.com/office/officeart/2005/8/layout/bProcess4"/>
    <dgm:cxn modelId="{7208701F-C834-43F0-B96E-255EB4AAD527}" type="presOf" srcId="{B8685A5B-8FAF-4B68-BD12-ACC98EF7B85C}" destId="{C3FD915B-FCA0-413D-8BE1-BF89DDDCCCDF}" srcOrd="0" destOrd="0" presId="urn:microsoft.com/office/officeart/2005/8/layout/bProcess4"/>
    <dgm:cxn modelId="{BE7F3791-DA48-4E2D-B8CC-422BCBD5F7C5}" srcId="{29FCAC56-F5D5-4118-B517-907E0ACB957B}" destId="{7204689C-5E0E-4C80-B80D-315B12AFE136}" srcOrd="4" destOrd="0" parTransId="{18AFAD59-F495-4055-AEFF-841D73A028CB}" sibTransId="{494A8214-A68E-432D-B05A-82FD37E2738F}"/>
    <dgm:cxn modelId="{13FF32DC-9E90-4141-BDDC-7B9022DCBE48}" type="presOf" srcId="{E586D059-EC43-4866-AFEB-7EC5FBB6371D}" destId="{FCECBE5B-CD22-4A8D-99BE-2E515B461CB8}" srcOrd="0" destOrd="0" presId="urn:microsoft.com/office/officeart/2005/8/layout/bProcess4"/>
    <dgm:cxn modelId="{A6D94D24-021A-40A8-950C-9A1F1D611A4D}" type="presOf" srcId="{0C948840-E72D-451C-B8F7-77F9A5A34FC9}" destId="{4123415E-3BA3-4CC5-B02E-85424C3F68E3}" srcOrd="0" destOrd="0" presId="urn:microsoft.com/office/officeart/2005/8/layout/bProcess4"/>
    <dgm:cxn modelId="{97A7B10A-8AE2-49D5-9C54-6B78B9DB2028}" type="presOf" srcId="{494A8214-A68E-432D-B05A-82FD37E2738F}" destId="{DBDA3BA7-F3CC-4951-B171-B7829FA37428}" srcOrd="0" destOrd="0" presId="urn:microsoft.com/office/officeart/2005/8/layout/bProcess4"/>
    <dgm:cxn modelId="{D72FD18A-CF70-45ED-9631-1D77FB9D9DCD}" srcId="{29FCAC56-F5D5-4118-B517-907E0ACB957B}" destId="{B8685A5B-8FAF-4B68-BD12-ACC98EF7B85C}" srcOrd="8" destOrd="0" parTransId="{8B8D6718-5980-4EF4-9845-A0486525DC71}" sibTransId="{2DA23D3A-3AB9-4A92-B543-E6511EDC4223}"/>
    <dgm:cxn modelId="{CBF9AE2B-D694-4D8A-8C88-AD9C2DCF4BE8}" type="presOf" srcId="{85238B00-757A-43ED-8B6D-D1D15CAB11ED}" destId="{A067B063-9A1C-48CC-9879-214ACB0FFDA1}" srcOrd="0" destOrd="0" presId="urn:microsoft.com/office/officeart/2005/8/layout/bProcess4"/>
    <dgm:cxn modelId="{3CCE74FC-9091-4087-840E-FA776342C100}" srcId="{29FCAC56-F5D5-4118-B517-907E0ACB957B}" destId="{4B070AAC-DB0F-481F-9ADA-E75D8EF9F17C}" srcOrd="0" destOrd="0" parTransId="{9D560A2F-6A8D-40CA-A19F-9A477F284679}" sibTransId="{F96524C2-A6EA-4ABC-A778-BB5D20A4B3C6}"/>
    <dgm:cxn modelId="{B58FF206-682B-4B5C-9E9E-9AC3D967BDB3}" type="presOf" srcId="{584BF59E-46D1-4127-A9C6-E0CC9B31F511}" destId="{01A1D30F-2910-47B8-82DC-5287B9159736}" srcOrd="0" destOrd="0" presId="urn:microsoft.com/office/officeart/2005/8/layout/bProcess4"/>
    <dgm:cxn modelId="{ED545745-FFE2-41D0-95BF-463F571CD486}" srcId="{29FCAC56-F5D5-4118-B517-907E0ACB957B}" destId="{261B18B5-B5B4-4C3F-A666-B78E55DF1211}" srcOrd="3" destOrd="0" parTransId="{EF1164AF-E18E-4045-9390-11F0670CDAFB}" sibTransId="{E115C49B-494A-465A-8E3F-74083E39D7D5}"/>
    <dgm:cxn modelId="{BC4916F8-79C6-44A6-BD7C-852A9D5E22B2}" type="presOf" srcId="{16301A0A-B560-45E8-AC45-B7FB3F939450}" destId="{7EEA8226-99F1-4549-BE59-084601D37B74}" srcOrd="0" destOrd="0" presId="urn:microsoft.com/office/officeart/2005/8/layout/bProcess4"/>
    <dgm:cxn modelId="{6846E0FB-8ECC-4765-9186-E17998FD97C9}" type="presOf" srcId="{B5F76829-3DE5-4E4F-93AA-6E25FBFB259D}" destId="{192838F0-6021-4D6E-8D26-0461EDF907CD}" srcOrd="0" destOrd="0" presId="urn:microsoft.com/office/officeart/2005/8/layout/bProcess4"/>
    <dgm:cxn modelId="{7605DB29-F2AC-4949-9F5C-1CE339A57483}" type="presOf" srcId="{2DA23D3A-3AB9-4A92-B543-E6511EDC4223}" destId="{71ACF084-B6B7-4CD7-B4E7-AB12600E969B}" srcOrd="0" destOrd="0" presId="urn:microsoft.com/office/officeart/2005/8/layout/bProcess4"/>
    <dgm:cxn modelId="{FBC4D73E-D731-4D0A-BD76-0C98086BBAB7}" srcId="{29FCAC56-F5D5-4118-B517-907E0ACB957B}" destId="{3E66F1E8-7E66-4803-B5F3-A68E409C9D0A}" srcOrd="5" destOrd="0" parTransId="{9ABDC661-DE18-4E57-B4B5-EEC46FF6F42A}" sibTransId="{F42AD4C9-D35A-485E-9CA6-1C7B12640AC2}"/>
    <dgm:cxn modelId="{246F40DE-B26D-4FB5-8E72-F10910FE334A}" type="presOf" srcId="{24D49167-859B-4D2B-9EAD-34F03280EEC1}" destId="{50E1A7DC-2440-4C4C-ACCB-39A9336E0403}" srcOrd="0" destOrd="0" presId="urn:microsoft.com/office/officeart/2005/8/layout/bProcess4"/>
    <dgm:cxn modelId="{347CAECC-933E-41A6-BAB7-2AEF548B61AF}" type="presOf" srcId="{A810EFEA-DA9B-45C6-8167-532854D215B9}" destId="{D5EFA4AD-EB9F-4D57-9BE8-6DAA16E49DB2}" srcOrd="0" destOrd="0" presId="urn:microsoft.com/office/officeart/2005/8/layout/bProcess4"/>
    <dgm:cxn modelId="{F11ADA5C-673D-4DF1-8B6F-5D8BFD13C9AF}" srcId="{29FCAC56-F5D5-4118-B517-907E0ACB957B}" destId="{4ED3688A-6C13-418C-BD79-969CB50D5192}" srcOrd="13" destOrd="0" parTransId="{8464664B-C786-4C83-9AE9-1B99462D2FF6}" sibTransId="{68963CA7-BE5E-4DBF-9D2E-1B73E07D2DB6}"/>
    <dgm:cxn modelId="{81317BAB-4099-4F37-BDAB-580F273A31C2}" type="presOf" srcId="{5F30F257-847F-4E3B-AB64-B5CC00EDCD3C}" destId="{4E701905-73D5-416C-BC4C-418533FC9C72}" srcOrd="0" destOrd="0" presId="urn:microsoft.com/office/officeart/2005/8/layout/bProcess4"/>
    <dgm:cxn modelId="{1AFE148B-F652-4395-BFAC-137692A7580E}" type="presOf" srcId="{F96524C2-A6EA-4ABC-A778-BB5D20A4B3C6}" destId="{E31B579E-A8C1-4ADC-B185-6448DAF07FDA}" srcOrd="0" destOrd="0" presId="urn:microsoft.com/office/officeart/2005/8/layout/bProcess4"/>
    <dgm:cxn modelId="{E45F8A80-1ED6-48A3-9071-73167F966284}" type="presOf" srcId="{4ED3688A-6C13-418C-BD79-969CB50D5192}" destId="{653C7F2C-A674-4C57-8C63-ACC7F48E968A}" srcOrd="0" destOrd="0" presId="urn:microsoft.com/office/officeart/2005/8/layout/bProcess4"/>
    <dgm:cxn modelId="{469E2D19-3B71-4BF3-9CDD-B6FFCE4D0C2B}" type="presOf" srcId="{7204689C-5E0E-4C80-B80D-315B12AFE136}" destId="{2A61A40F-569C-4430-BD5E-5096A39C66CC}" srcOrd="0" destOrd="0" presId="urn:microsoft.com/office/officeart/2005/8/layout/bProcess4"/>
    <dgm:cxn modelId="{D710ACF8-5C47-4DE6-AF51-43A83E209479}" type="presOf" srcId="{4B070AAC-DB0F-481F-9ADA-E75D8EF9F17C}" destId="{5FA84651-985F-43B5-96D4-6C47AF7E7803}" srcOrd="0" destOrd="0" presId="urn:microsoft.com/office/officeart/2005/8/layout/bProcess4"/>
    <dgm:cxn modelId="{925F052F-A9EC-4B74-A2CB-821DAFC032B1}" type="presOf" srcId="{F6A07BB9-1D32-4D11-B0CB-2ABA474EDEBC}" destId="{A7985400-5B59-449C-AFA5-807AA44BD299}" srcOrd="0" destOrd="0" presId="urn:microsoft.com/office/officeart/2005/8/layout/bProcess4"/>
    <dgm:cxn modelId="{0E1B1583-DAD9-4669-A64D-0162B42BED46}" type="presOf" srcId="{4215D97F-4AF0-445C-87C4-029ADE2323CA}" destId="{B86422B9-E72B-4F23-9E0D-E4D448EFE486}" srcOrd="0" destOrd="0" presId="urn:microsoft.com/office/officeart/2005/8/layout/bProcess4"/>
    <dgm:cxn modelId="{748D5A46-C91E-41E1-A4B2-3C003311C3C6}" type="presParOf" srcId="{4C259E17-DEE2-4824-AA84-70D1D037927A}" destId="{92D8956E-777E-4694-BCC0-5FB4D8004DC3}" srcOrd="0" destOrd="0" presId="urn:microsoft.com/office/officeart/2005/8/layout/bProcess4"/>
    <dgm:cxn modelId="{53694C16-4884-4065-858D-A992FDD0DBF4}" type="presParOf" srcId="{92D8956E-777E-4694-BCC0-5FB4D8004DC3}" destId="{1A53B468-9CEA-4C17-B996-B28597B34A3F}" srcOrd="0" destOrd="0" presId="urn:microsoft.com/office/officeart/2005/8/layout/bProcess4"/>
    <dgm:cxn modelId="{0C25784E-B472-47B5-AC3E-B952972FF094}" type="presParOf" srcId="{92D8956E-777E-4694-BCC0-5FB4D8004DC3}" destId="{5FA84651-985F-43B5-96D4-6C47AF7E7803}" srcOrd="1" destOrd="0" presId="urn:microsoft.com/office/officeart/2005/8/layout/bProcess4"/>
    <dgm:cxn modelId="{01895A98-E69C-45E0-B36E-9EEE06D8EFE7}" type="presParOf" srcId="{4C259E17-DEE2-4824-AA84-70D1D037927A}" destId="{E31B579E-A8C1-4ADC-B185-6448DAF07FDA}" srcOrd="1" destOrd="0" presId="urn:microsoft.com/office/officeart/2005/8/layout/bProcess4"/>
    <dgm:cxn modelId="{9F2AAD8D-AF73-47B1-A7A2-31093675FEB5}" type="presParOf" srcId="{4C259E17-DEE2-4824-AA84-70D1D037927A}" destId="{9EB180A8-BA4B-4753-B0C3-6EAB7B4E0288}" srcOrd="2" destOrd="0" presId="urn:microsoft.com/office/officeart/2005/8/layout/bProcess4"/>
    <dgm:cxn modelId="{249707EA-0E42-4C6A-BD9F-BD0B52F4FA49}" type="presParOf" srcId="{9EB180A8-BA4B-4753-B0C3-6EAB7B4E0288}" destId="{864D0FDB-710E-4A28-92BF-BFDD94FBCA2E}" srcOrd="0" destOrd="0" presId="urn:microsoft.com/office/officeart/2005/8/layout/bProcess4"/>
    <dgm:cxn modelId="{34F08BCB-FFB9-4FD7-950F-1CB671984D56}" type="presParOf" srcId="{9EB180A8-BA4B-4753-B0C3-6EAB7B4E0288}" destId="{01A1D30F-2910-47B8-82DC-5287B9159736}" srcOrd="1" destOrd="0" presId="urn:microsoft.com/office/officeart/2005/8/layout/bProcess4"/>
    <dgm:cxn modelId="{63EAF59B-6278-4A04-9F62-2006A741323D}" type="presParOf" srcId="{4C259E17-DEE2-4824-AA84-70D1D037927A}" destId="{A067B063-9A1C-48CC-9879-214ACB0FFDA1}" srcOrd="3" destOrd="0" presId="urn:microsoft.com/office/officeart/2005/8/layout/bProcess4"/>
    <dgm:cxn modelId="{7F3530B3-831B-4EAF-AF2B-F389289CC064}" type="presParOf" srcId="{4C259E17-DEE2-4824-AA84-70D1D037927A}" destId="{4915541E-AABE-40C3-8FA6-8E2C1AF87CBD}" srcOrd="4" destOrd="0" presId="urn:microsoft.com/office/officeart/2005/8/layout/bProcess4"/>
    <dgm:cxn modelId="{8DB3BC8E-75FD-44CA-B9F3-4AE438F90B31}" type="presParOf" srcId="{4915541E-AABE-40C3-8FA6-8E2C1AF87CBD}" destId="{12922AFD-D231-404F-9481-832DCA9BC5DE}" srcOrd="0" destOrd="0" presId="urn:microsoft.com/office/officeart/2005/8/layout/bProcess4"/>
    <dgm:cxn modelId="{E984720B-26F3-4450-B7A8-79510C88DFBE}" type="presParOf" srcId="{4915541E-AABE-40C3-8FA6-8E2C1AF87CBD}" destId="{D5EFA4AD-EB9F-4D57-9BE8-6DAA16E49DB2}" srcOrd="1" destOrd="0" presId="urn:microsoft.com/office/officeart/2005/8/layout/bProcess4"/>
    <dgm:cxn modelId="{6E9A12B0-42C6-480E-8D84-6206B35858E6}" type="presParOf" srcId="{4C259E17-DEE2-4824-AA84-70D1D037927A}" destId="{E80A3121-40EB-43DD-A718-E0D2AACB5FD6}" srcOrd="5" destOrd="0" presId="urn:microsoft.com/office/officeart/2005/8/layout/bProcess4"/>
    <dgm:cxn modelId="{A02A1EF6-EB49-4466-8A04-B6BA58D5C1D9}" type="presParOf" srcId="{4C259E17-DEE2-4824-AA84-70D1D037927A}" destId="{93A0A60B-7E0D-4388-8484-6DF11C81EF12}" srcOrd="6" destOrd="0" presId="urn:microsoft.com/office/officeart/2005/8/layout/bProcess4"/>
    <dgm:cxn modelId="{B377979D-651F-4F4F-910A-96606D8FFB7E}" type="presParOf" srcId="{93A0A60B-7E0D-4388-8484-6DF11C81EF12}" destId="{5CCD3FA1-A691-4D26-B525-5D768F63F6A7}" srcOrd="0" destOrd="0" presId="urn:microsoft.com/office/officeart/2005/8/layout/bProcess4"/>
    <dgm:cxn modelId="{087188CB-7F8C-4F68-A85C-9A7FB72615A5}" type="presParOf" srcId="{93A0A60B-7E0D-4388-8484-6DF11C81EF12}" destId="{52E05137-CE12-4C20-95AF-975DCEEBE0C5}" srcOrd="1" destOrd="0" presId="urn:microsoft.com/office/officeart/2005/8/layout/bProcess4"/>
    <dgm:cxn modelId="{AF4AD68F-B971-44FC-AD05-86790A417AFC}" type="presParOf" srcId="{4C259E17-DEE2-4824-AA84-70D1D037927A}" destId="{90E40B81-20FD-4EA8-A508-346164BE7264}" srcOrd="7" destOrd="0" presId="urn:microsoft.com/office/officeart/2005/8/layout/bProcess4"/>
    <dgm:cxn modelId="{785EBFF0-16E6-43FD-8661-F4351F874114}" type="presParOf" srcId="{4C259E17-DEE2-4824-AA84-70D1D037927A}" destId="{DB70B242-909F-46D0-93DE-587DB81904C1}" srcOrd="8" destOrd="0" presId="urn:microsoft.com/office/officeart/2005/8/layout/bProcess4"/>
    <dgm:cxn modelId="{7B6A6639-3D7F-4AB1-8A42-1EE4AA822A41}" type="presParOf" srcId="{DB70B242-909F-46D0-93DE-587DB81904C1}" destId="{DB0BDC13-AEEA-4782-B7E2-FA6F7752FE4B}" srcOrd="0" destOrd="0" presId="urn:microsoft.com/office/officeart/2005/8/layout/bProcess4"/>
    <dgm:cxn modelId="{37AF76EE-58A1-4FD5-911C-A61435A11A5A}" type="presParOf" srcId="{DB70B242-909F-46D0-93DE-587DB81904C1}" destId="{2A61A40F-569C-4430-BD5E-5096A39C66CC}" srcOrd="1" destOrd="0" presId="urn:microsoft.com/office/officeart/2005/8/layout/bProcess4"/>
    <dgm:cxn modelId="{A39072DA-EE87-4321-ABDE-A129CE94F681}" type="presParOf" srcId="{4C259E17-DEE2-4824-AA84-70D1D037927A}" destId="{DBDA3BA7-F3CC-4951-B171-B7829FA37428}" srcOrd="9" destOrd="0" presId="urn:microsoft.com/office/officeart/2005/8/layout/bProcess4"/>
    <dgm:cxn modelId="{A59FD5FA-4EB4-4858-BA4D-8FE2C23E0A8F}" type="presParOf" srcId="{4C259E17-DEE2-4824-AA84-70D1D037927A}" destId="{186CC72F-F5E5-44C8-98B0-2D6407976E8B}" srcOrd="10" destOrd="0" presId="urn:microsoft.com/office/officeart/2005/8/layout/bProcess4"/>
    <dgm:cxn modelId="{7E78EE6D-EF9C-498F-ADB2-AD6956F8194D}" type="presParOf" srcId="{186CC72F-F5E5-44C8-98B0-2D6407976E8B}" destId="{7231E24B-5066-4E55-8EAB-181EC4E5F4CC}" srcOrd="0" destOrd="0" presId="urn:microsoft.com/office/officeart/2005/8/layout/bProcess4"/>
    <dgm:cxn modelId="{8A6D2123-1976-4859-B0FF-0B144B92E5C5}" type="presParOf" srcId="{186CC72F-F5E5-44C8-98B0-2D6407976E8B}" destId="{8884A0BA-858A-4CF5-B357-24EB9211E115}" srcOrd="1" destOrd="0" presId="urn:microsoft.com/office/officeart/2005/8/layout/bProcess4"/>
    <dgm:cxn modelId="{6AB602E9-8060-49B5-98A4-65CFB2B0DD08}" type="presParOf" srcId="{4C259E17-DEE2-4824-AA84-70D1D037927A}" destId="{BFD5BB8D-D76B-425A-99C2-B54200BE279E}" srcOrd="11" destOrd="0" presId="urn:microsoft.com/office/officeart/2005/8/layout/bProcess4"/>
    <dgm:cxn modelId="{496D3C4A-8FA0-4B3D-ACA8-D51429FB58A1}" type="presParOf" srcId="{4C259E17-DEE2-4824-AA84-70D1D037927A}" destId="{996E821C-3415-48C4-843B-0573E79D79CA}" srcOrd="12" destOrd="0" presId="urn:microsoft.com/office/officeart/2005/8/layout/bProcess4"/>
    <dgm:cxn modelId="{3E72FEF4-D26E-42FB-B72E-A8EC7E06D6AB}" type="presParOf" srcId="{996E821C-3415-48C4-843B-0573E79D79CA}" destId="{471C554D-D2BB-479C-9FC9-72EE392633BE}" srcOrd="0" destOrd="0" presId="urn:microsoft.com/office/officeart/2005/8/layout/bProcess4"/>
    <dgm:cxn modelId="{2C7E434B-7B4A-4814-B4B2-530AFBEA01C5}" type="presParOf" srcId="{996E821C-3415-48C4-843B-0573E79D79CA}" destId="{552FFDE1-FA98-4930-80C8-CD35D25FF1E4}" srcOrd="1" destOrd="0" presId="urn:microsoft.com/office/officeart/2005/8/layout/bProcess4"/>
    <dgm:cxn modelId="{BF9E7EBC-E9D6-4981-860D-BF16775EC1B0}" type="presParOf" srcId="{4C259E17-DEE2-4824-AA84-70D1D037927A}" destId="{4E701905-73D5-416C-BC4C-418533FC9C72}" srcOrd="13" destOrd="0" presId="urn:microsoft.com/office/officeart/2005/8/layout/bProcess4"/>
    <dgm:cxn modelId="{2C3D4276-014F-4FC9-A32C-EDBB89016284}" type="presParOf" srcId="{4C259E17-DEE2-4824-AA84-70D1D037927A}" destId="{B8171AA9-4343-40DF-AF43-39FF38253F14}" srcOrd="14" destOrd="0" presId="urn:microsoft.com/office/officeart/2005/8/layout/bProcess4"/>
    <dgm:cxn modelId="{941FEDC6-E87F-41F7-997C-035A951BA00B}" type="presParOf" srcId="{B8171AA9-4343-40DF-AF43-39FF38253F14}" destId="{504505FD-744D-4DDC-B276-270246AC7EBA}" srcOrd="0" destOrd="0" presId="urn:microsoft.com/office/officeart/2005/8/layout/bProcess4"/>
    <dgm:cxn modelId="{22C5FA53-269F-43DB-A540-A20248DEFB96}" type="presParOf" srcId="{B8171AA9-4343-40DF-AF43-39FF38253F14}" destId="{B86422B9-E72B-4F23-9E0D-E4D448EFE486}" srcOrd="1" destOrd="0" presId="urn:microsoft.com/office/officeart/2005/8/layout/bProcess4"/>
    <dgm:cxn modelId="{1F651827-6B7F-4A21-9DD0-9175CC344179}" type="presParOf" srcId="{4C259E17-DEE2-4824-AA84-70D1D037927A}" destId="{7EEA8226-99F1-4549-BE59-084601D37B74}" srcOrd="15" destOrd="0" presId="urn:microsoft.com/office/officeart/2005/8/layout/bProcess4"/>
    <dgm:cxn modelId="{47932C0B-A08A-41E6-85D2-51CAC7F43CF3}" type="presParOf" srcId="{4C259E17-DEE2-4824-AA84-70D1D037927A}" destId="{86F3993A-9C2C-426D-BEC2-38C36BBF7E98}" srcOrd="16" destOrd="0" presId="urn:microsoft.com/office/officeart/2005/8/layout/bProcess4"/>
    <dgm:cxn modelId="{D49A9910-C190-44BB-B677-20458A4B7D72}" type="presParOf" srcId="{86F3993A-9C2C-426D-BEC2-38C36BBF7E98}" destId="{BC181792-02CD-43D0-BA3F-220A99EB1515}" srcOrd="0" destOrd="0" presId="urn:microsoft.com/office/officeart/2005/8/layout/bProcess4"/>
    <dgm:cxn modelId="{DDDBF2B1-1D23-42B4-8999-ECED57CF3749}" type="presParOf" srcId="{86F3993A-9C2C-426D-BEC2-38C36BBF7E98}" destId="{C3FD915B-FCA0-413D-8BE1-BF89DDDCCCDF}" srcOrd="1" destOrd="0" presId="urn:microsoft.com/office/officeart/2005/8/layout/bProcess4"/>
    <dgm:cxn modelId="{25AB8F57-ECC4-488C-A6B3-191CA8A6C606}" type="presParOf" srcId="{4C259E17-DEE2-4824-AA84-70D1D037927A}" destId="{71ACF084-B6B7-4CD7-B4E7-AB12600E969B}" srcOrd="17" destOrd="0" presId="urn:microsoft.com/office/officeart/2005/8/layout/bProcess4"/>
    <dgm:cxn modelId="{AE1CA4DC-BEA8-4B39-B643-69A35BEA39F8}" type="presParOf" srcId="{4C259E17-DEE2-4824-AA84-70D1D037927A}" destId="{218E792D-F890-4E30-AA10-34563E2C21A4}" srcOrd="18" destOrd="0" presId="urn:microsoft.com/office/officeart/2005/8/layout/bProcess4"/>
    <dgm:cxn modelId="{3BFD686B-516E-4E5D-B759-E4AFCDC7B20C}" type="presParOf" srcId="{218E792D-F890-4E30-AA10-34563E2C21A4}" destId="{22B8C665-64CE-428C-8D7B-72BB639BC680}" srcOrd="0" destOrd="0" presId="urn:microsoft.com/office/officeart/2005/8/layout/bProcess4"/>
    <dgm:cxn modelId="{15B7E54B-BB0A-415D-AC8C-DB3910AE9CA6}" type="presParOf" srcId="{218E792D-F890-4E30-AA10-34563E2C21A4}" destId="{FCECBE5B-CD22-4A8D-99BE-2E515B461CB8}" srcOrd="1" destOrd="0" presId="urn:microsoft.com/office/officeart/2005/8/layout/bProcess4"/>
    <dgm:cxn modelId="{DC19589A-E9C3-470E-9C04-99D05D31F832}" type="presParOf" srcId="{4C259E17-DEE2-4824-AA84-70D1D037927A}" destId="{0260BA86-515F-4CF3-B443-F66961D1D0D4}" srcOrd="19" destOrd="0" presId="urn:microsoft.com/office/officeart/2005/8/layout/bProcess4"/>
    <dgm:cxn modelId="{4D2BC431-DFD6-437F-AB73-B7C16303C3AD}" type="presParOf" srcId="{4C259E17-DEE2-4824-AA84-70D1D037927A}" destId="{ABA0BC5F-EC95-404A-8EBC-2D4A75B8BEA7}" srcOrd="20" destOrd="0" presId="urn:microsoft.com/office/officeart/2005/8/layout/bProcess4"/>
    <dgm:cxn modelId="{EF5EFACF-9B85-4827-9A07-0A7F9D095C57}" type="presParOf" srcId="{ABA0BC5F-EC95-404A-8EBC-2D4A75B8BEA7}" destId="{088F4E80-B4DC-4B77-9EBD-89626AF36629}" srcOrd="0" destOrd="0" presId="urn:microsoft.com/office/officeart/2005/8/layout/bProcess4"/>
    <dgm:cxn modelId="{9927320C-D8A1-477D-9F48-73A820311B0C}" type="presParOf" srcId="{ABA0BC5F-EC95-404A-8EBC-2D4A75B8BEA7}" destId="{A7985400-5B59-449C-AFA5-807AA44BD299}" srcOrd="1" destOrd="0" presId="urn:microsoft.com/office/officeart/2005/8/layout/bProcess4"/>
    <dgm:cxn modelId="{D30BF1A0-890F-4792-A6AF-1BF792C3E3FF}" type="presParOf" srcId="{4C259E17-DEE2-4824-AA84-70D1D037927A}" destId="{192838F0-6021-4D6E-8D26-0461EDF907CD}" srcOrd="21" destOrd="0" presId="urn:microsoft.com/office/officeart/2005/8/layout/bProcess4"/>
    <dgm:cxn modelId="{F2A1E3D9-B218-4061-928B-9CE0CE4556E9}" type="presParOf" srcId="{4C259E17-DEE2-4824-AA84-70D1D037927A}" destId="{ECDF6A1A-AEB0-4E75-92EA-D29F215AD1FD}" srcOrd="22" destOrd="0" presId="urn:microsoft.com/office/officeart/2005/8/layout/bProcess4"/>
    <dgm:cxn modelId="{274BD870-840C-4E88-BB93-179424C3DD21}" type="presParOf" srcId="{ECDF6A1A-AEB0-4E75-92EA-D29F215AD1FD}" destId="{F926D7D7-E462-4AAA-985C-B4005587A671}" srcOrd="0" destOrd="0" presId="urn:microsoft.com/office/officeart/2005/8/layout/bProcess4"/>
    <dgm:cxn modelId="{43861D0A-91D2-4E5D-BDBF-AE62886BE23C}" type="presParOf" srcId="{ECDF6A1A-AEB0-4E75-92EA-D29F215AD1FD}" destId="{50E1A7DC-2440-4C4C-ACCB-39A9336E0403}" srcOrd="1" destOrd="0" presId="urn:microsoft.com/office/officeart/2005/8/layout/bProcess4"/>
    <dgm:cxn modelId="{8F0C2DFC-173E-4A85-9DD0-902A45729072}" type="presParOf" srcId="{4C259E17-DEE2-4824-AA84-70D1D037927A}" destId="{CFEF271E-B9F1-41ED-8FF3-E475E531EE5D}" srcOrd="23" destOrd="0" presId="urn:microsoft.com/office/officeart/2005/8/layout/bProcess4"/>
    <dgm:cxn modelId="{E6CD62CC-4052-4C7D-840A-D29BEFD99833}" type="presParOf" srcId="{4C259E17-DEE2-4824-AA84-70D1D037927A}" destId="{000A5961-A71B-4669-AE7D-29ABD4139202}" srcOrd="24" destOrd="0" presId="urn:microsoft.com/office/officeart/2005/8/layout/bProcess4"/>
    <dgm:cxn modelId="{EC522229-7A49-498E-AAD6-665D1BEA1209}" type="presParOf" srcId="{000A5961-A71B-4669-AE7D-29ABD4139202}" destId="{4BBB3F4C-96D9-47F9-A71E-C372030E6388}" srcOrd="0" destOrd="0" presId="urn:microsoft.com/office/officeart/2005/8/layout/bProcess4"/>
    <dgm:cxn modelId="{E586F58A-812C-4683-8BD3-67B7D2901665}" type="presParOf" srcId="{000A5961-A71B-4669-AE7D-29ABD4139202}" destId="{40B86EE5-FAF4-417F-B1C4-2183638331D5}" srcOrd="1" destOrd="0" presId="urn:microsoft.com/office/officeart/2005/8/layout/bProcess4"/>
    <dgm:cxn modelId="{831ABE56-8A15-4AB9-8CDD-9B3D25A2D17A}" type="presParOf" srcId="{4C259E17-DEE2-4824-AA84-70D1D037927A}" destId="{4123415E-3BA3-4CC5-B02E-85424C3F68E3}" srcOrd="25" destOrd="0" presId="urn:microsoft.com/office/officeart/2005/8/layout/bProcess4"/>
    <dgm:cxn modelId="{4222913E-F1EA-4389-B571-D79F6E7D425B}" type="presParOf" srcId="{4C259E17-DEE2-4824-AA84-70D1D037927A}" destId="{23E70F7A-6A39-423B-9009-1D56461278B2}" srcOrd="26" destOrd="0" presId="urn:microsoft.com/office/officeart/2005/8/layout/bProcess4"/>
    <dgm:cxn modelId="{4E66BCD2-83A0-417D-9ECC-615B3DC0342C}" type="presParOf" srcId="{23E70F7A-6A39-423B-9009-1D56461278B2}" destId="{8416F465-0BC6-452B-89D5-FB01CA9B7E58}" srcOrd="0" destOrd="0" presId="urn:microsoft.com/office/officeart/2005/8/layout/bProcess4"/>
    <dgm:cxn modelId="{DD2AC879-FE01-453B-BC32-20D856CDEC83}" type="presParOf" srcId="{23E70F7A-6A39-423B-9009-1D56461278B2}" destId="{653C7F2C-A674-4C57-8C63-ACC7F48E968A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AB48AB-A191-489A-8367-E0D75C17D9C5}" type="doc">
      <dgm:prSet loTypeId="urn:microsoft.com/office/officeart/2005/8/layout/process5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C69B094-7A01-426F-B92C-02CAC3938997}">
      <dgm:prSet phldrT="[Текст]"/>
      <dgm:spPr/>
      <dgm:t>
        <a:bodyPr/>
        <a:lstStyle/>
        <a:p>
          <a:r>
            <a:rPr lang="ru-RU" dirty="0" err="1" smtClean="0"/>
            <a:t>Медиа</a:t>
          </a:r>
          <a:r>
            <a:rPr lang="ru-RU" dirty="0" smtClean="0"/>
            <a:t>- продукты и мероприятия </a:t>
          </a:r>
          <a:endParaRPr lang="ru-RU" dirty="0"/>
        </a:p>
      </dgm:t>
    </dgm:pt>
    <dgm:pt modelId="{2D605A7C-AA56-4119-8A92-5A8DCA754BF6}" type="parTrans" cxnId="{E036D886-3EE3-435C-AB72-B02359BE3700}">
      <dgm:prSet/>
      <dgm:spPr/>
      <dgm:t>
        <a:bodyPr/>
        <a:lstStyle/>
        <a:p>
          <a:endParaRPr lang="ru-RU"/>
        </a:p>
      </dgm:t>
    </dgm:pt>
    <dgm:pt modelId="{FDCBD910-8837-4BF8-9446-8E9B6D545EC8}" type="sibTrans" cxnId="{E036D886-3EE3-435C-AB72-B02359BE3700}">
      <dgm:prSet/>
      <dgm:spPr/>
      <dgm:t>
        <a:bodyPr/>
        <a:lstStyle/>
        <a:p>
          <a:endParaRPr lang="ru-RU"/>
        </a:p>
      </dgm:t>
    </dgm:pt>
    <dgm:pt modelId="{D92D3242-C16C-4BDB-8961-F6A6351516F7}">
      <dgm:prSet phldrT="[Текст]"/>
      <dgm:spPr/>
      <dgm:t>
        <a:bodyPr/>
        <a:lstStyle/>
        <a:p>
          <a:r>
            <a:rPr lang="ru-RU" dirty="0" smtClean="0"/>
            <a:t>Обучающие видеопрограммы</a:t>
          </a:r>
          <a:endParaRPr lang="ru-RU" dirty="0"/>
        </a:p>
      </dgm:t>
    </dgm:pt>
    <dgm:pt modelId="{EF08D0D8-83D7-4097-8F30-96C3405F6347}" type="parTrans" cxnId="{31526BEC-0C82-4A0E-9C01-032C268688C2}">
      <dgm:prSet/>
      <dgm:spPr/>
      <dgm:t>
        <a:bodyPr/>
        <a:lstStyle/>
        <a:p>
          <a:endParaRPr lang="ru-RU"/>
        </a:p>
      </dgm:t>
    </dgm:pt>
    <dgm:pt modelId="{77351FAF-C9F1-47B3-84D5-6BB3E93EF240}" type="sibTrans" cxnId="{31526BEC-0C82-4A0E-9C01-032C268688C2}">
      <dgm:prSet/>
      <dgm:spPr/>
      <dgm:t>
        <a:bodyPr/>
        <a:lstStyle/>
        <a:p>
          <a:endParaRPr lang="ru-RU"/>
        </a:p>
      </dgm:t>
    </dgm:pt>
    <dgm:pt modelId="{87711D0F-B0E7-4B21-AA0D-DB8C10870525}">
      <dgm:prSet phldrT="[Текст]"/>
      <dgm:spPr/>
      <dgm:t>
        <a:bodyPr/>
        <a:lstStyle/>
        <a:p>
          <a:r>
            <a:rPr lang="ru-RU" dirty="0" smtClean="0"/>
            <a:t>Информационные видеопрограммы </a:t>
          </a:r>
          <a:endParaRPr lang="ru-RU" dirty="0"/>
        </a:p>
      </dgm:t>
    </dgm:pt>
    <dgm:pt modelId="{E44E58B2-EFAA-4081-9290-2F57FC731A54}" type="parTrans" cxnId="{115F225E-8AB1-4C41-A93D-07F9CAB55ECE}">
      <dgm:prSet/>
      <dgm:spPr/>
      <dgm:t>
        <a:bodyPr/>
        <a:lstStyle/>
        <a:p>
          <a:endParaRPr lang="ru-RU"/>
        </a:p>
      </dgm:t>
    </dgm:pt>
    <dgm:pt modelId="{8F3AA904-5E59-4CD9-B755-C598C474E7EB}" type="sibTrans" cxnId="{115F225E-8AB1-4C41-A93D-07F9CAB55ECE}">
      <dgm:prSet/>
      <dgm:spPr/>
      <dgm:t>
        <a:bodyPr/>
        <a:lstStyle/>
        <a:p>
          <a:endParaRPr lang="ru-RU"/>
        </a:p>
      </dgm:t>
    </dgm:pt>
    <dgm:pt modelId="{0E619051-550A-4096-9190-1A5D8B268F74}">
      <dgm:prSet phldrT="[Текст]"/>
      <dgm:spPr/>
      <dgm:t>
        <a:bodyPr/>
        <a:lstStyle/>
        <a:p>
          <a:r>
            <a:rPr lang="ru-RU" dirty="0" smtClean="0"/>
            <a:t>Мультипликационные фильмы</a:t>
          </a:r>
          <a:endParaRPr lang="ru-RU" dirty="0"/>
        </a:p>
      </dgm:t>
    </dgm:pt>
    <dgm:pt modelId="{AB74E4A7-9E3C-4F75-94E3-BFC65B4111F2}" type="parTrans" cxnId="{3F018CBE-EB46-4CDB-A977-60C7439E4E93}">
      <dgm:prSet/>
      <dgm:spPr/>
      <dgm:t>
        <a:bodyPr/>
        <a:lstStyle/>
        <a:p>
          <a:endParaRPr lang="ru-RU"/>
        </a:p>
      </dgm:t>
    </dgm:pt>
    <dgm:pt modelId="{3AFCF675-17A2-475D-991C-5419D0F8CE67}" type="sibTrans" cxnId="{3F018CBE-EB46-4CDB-A977-60C7439E4E93}">
      <dgm:prSet/>
      <dgm:spPr/>
      <dgm:t>
        <a:bodyPr/>
        <a:lstStyle/>
        <a:p>
          <a:endParaRPr lang="ru-RU"/>
        </a:p>
      </dgm:t>
    </dgm:pt>
    <dgm:pt modelId="{338DA019-9CAC-4541-8547-CAB48A6D254B}">
      <dgm:prSet phldrT="[Текст]"/>
      <dgm:spPr/>
      <dgm:t>
        <a:bodyPr/>
        <a:lstStyle/>
        <a:p>
          <a:r>
            <a:rPr lang="ru-RU" dirty="0" smtClean="0"/>
            <a:t>Видеосюжеты</a:t>
          </a:r>
          <a:endParaRPr lang="ru-RU" dirty="0"/>
        </a:p>
      </dgm:t>
    </dgm:pt>
    <dgm:pt modelId="{29D31AA6-4296-49FB-86A1-3869C74F835C}" type="parTrans" cxnId="{82F1FBDE-9D44-4CFE-89D9-8D2B40FA8028}">
      <dgm:prSet/>
      <dgm:spPr/>
      <dgm:t>
        <a:bodyPr/>
        <a:lstStyle/>
        <a:p>
          <a:endParaRPr lang="ru-RU"/>
        </a:p>
      </dgm:t>
    </dgm:pt>
    <dgm:pt modelId="{0524A6C5-CF29-4AFB-A95F-3C8F59D1E0EB}" type="sibTrans" cxnId="{82F1FBDE-9D44-4CFE-89D9-8D2B40FA8028}">
      <dgm:prSet/>
      <dgm:spPr/>
      <dgm:t>
        <a:bodyPr/>
        <a:lstStyle/>
        <a:p>
          <a:endParaRPr lang="ru-RU"/>
        </a:p>
      </dgm:t>
    </dgm:pt>
    <dgm:pt modelId="{6967C39D-FA1F-41BB-9227-24F85F90EA13}">
      <dgm:prSet phldrT="[Текст]"/>
      <dgm:spPr/>
      <dgm:t>
        <a:bodyPr/>
        <a:lstStyle/>
        <a:p>
          <a:r>
            <a:rPr lang="ru-RU" dirty="0" smtClean="0"/>
            <a:t>Интерактивные видеопрограммы</a:t>
          </a:r>
          <a:endParaRPr lang="ru-RU" dirty="0"/>
        </a:p>
      </dgm:t>
    </dgm:pt>
    <dgm:pt modelId="{B51A06C2-2506-4D02-92AD-BFFC783F92D1}" type="parTrans" cxnId="{BD46E573-4E16-4A88-B1DB-5C7E2EF82A78}">
      <dgm:prSet/>
      <dgm:spPr/>
      <dgm:t>
        <a:bodyPr/>
        <a:lstStyle/>
        <a:p>
          <a:endParaRPr lang="ru-RU"/>
        </a:p>
      </dgm:t>
    </dgm:pt>
    <dgm:pt modelId="{C5D62C74-6DEB-46E2-924C-5C4AD6E2C71B}" type="sibTrans" cxnId="{BD46E573-4E16-4A88-B1DB-5C7E2EF82A78}">
      <dgm:prSet/>
      <dgm:spPr/>
      <dgm:t>
        <a:bodyPr/>
        <a:lstStyle/>
        <a:p>
          <a:endParaRPr lang="ru-RU"/>
        </a:p>
      </dgm:t>
    </dgm:pt>
    <dgm:pt modelId="{E838F266-DF3D-4057-B31E-F17EF8AF24C9}">
      <dgm:prSet phldrT="[Текст]"/>
      <dgm:spPr/>
      <dgm:t>
        <a:bodyPr/>
        <a:lstStyle/>
        <a:p>
          <a:r>
            <a:rPr lang="ru-RU" dirty="0" smtClean="0"/>
            <a:t>Конкурсы по </a:t>
          </a:r>
          <a:r>
            <a:rPr lang="ru-RU" dirty="0" err="1" smtClean="0"/>
            <a:t>медиа</a:t>
          </a:r>
          <a:r>
            <a:rPr lang="ru-RU" dirty="0" smtClean="0"/>
            <a:t>- творчеству</a:t>
          </a:r>
          <a:endParaRPr lang="ru-RU" dirty="0"/>
        </a:p>
      </dgm:t>
    </dgm:pt>
    <dgm:pt modelId="{D53194F8-1E7C-4963-911B-09D955E65C15}" type="parTrans" cxnId="{783AB905-B374-49D3-BEF0-513BB2AEA115}">
      <dgm:prSet/>
      <dgm:spPr/>
      <dgm:t>
        <a:bodyPr/>
        <a:lstStyle/>
        <a:p>
          <a:endParaRPr lang="ru-RU"/>
        </a:p>
      </dgm:t>
    </dgm:pt>
    <dgm:pt modelId="{A8E879FB-826F-486A-974F-3ADE6B2F11E5}" type="sibTrans" cxnId="{783AB905-B374-49D3-BEF0-513BB2AEA115}">
      <dgm:prSet/>
      <dgm:spPr/>
      <dgm:t>
        <a:bodyPr/>
        <a:lstStyle/>
        <a:p>
          <a:endParaRPr lang="ru-RU"/>
        </a:p>
      </dgm:t>
    </dgm:pt>
    <dgm:pt modelId="{88A33850-2D32-4E59-8EED-665CEA0ADF85}">
      <dgm:prSet phldrT="[Текст]"/>
      <dgm:spPr/>
      <dgm:t>
        <a:bodyPr/>
        <a:lstStyle/>
        <a:p>
          <a:r>
            <a:rPr lang="ru-RU" dirty="0" smtClean="0"/>
            <a:t>Мультипликационные уроки</a:t>
          </a:r>
          <a:endParaRPr lang="ru-RU" dirty="0"/>
        </a:p>
      </dgm:t>
    </dgm:pt>
    <dgm:pt modelId="{A28FE54A-C9E9-43E3-8E96-825E8BA5C58D}" type="parTrans" cxnId="{2DF674B6-2A00-4565-95CE-20E4142DCAA6}">
      <dgm:prSet/>
      <dgm:spPr/>
      <dgm:t>
        <a:bodyPr/>
        <a:lstStyle/>
        <a:p>
          <a:endParaRPr lang="ru-RU"/>
        </a:p>
      </dgm:t>
    </dgm:pt>
    <dgm:pt modelId="{3292A8FC-B3E4-4B2B-B044-958156A58374}" type="sibTrans" cxnId="{2DF674B6-2A00-4565-95CE-20E4142DCAA6}">
      <dgm:prSet/>
      <dgm:spPr/>
      <dgm:t>
        <a:bodyPr/>
        <a:lstStyle/>
        <a:p>
          <a:endParaRPr lang="ru-RU"/>
        </a:p>
      </dgm:t>
    </dgm:pt>
    <dgm:pt modelId="{7D732D79-7BEB-455B-9DDD-86D2AB097932}">
      <dgm:prSet phldrT="[Текст]"/>
      <dgm:spPr/>
      <dgm:t>
        <a:bodyPr/>
        <a:lstStyle/>
        <a:p>
          <a:r>
            <a:rPr lang="ru-RU" dirty="0" smtClean="0"/>
            <a:t>Школьные новости</a:t>
          </a:r>
          <a:endParaRPr lang="ru-RU" dirty="0"/>
        </a:p>
      </dgm:t>
    </dgm:pt>
    <dgm:pt modelId="{D8C90A1F-DF2A-49FD-9871-C2A3DCA56A30}" type="parTrans" cxnId="{095D4A06-2614-4884-932C-5B5A22162801}">
      <dgm:prSet/>
      <dgm:spPr/>
      <dgm:t>
        <a:bodyPr/>
        <a:lstStyle/>
        <a:p>
          <a:endParaRPr lang="ru-RU"/>
        </a:p>
      </dgm:t>
    </dgm:pt>
    <dgm:pt modelId="{EB368473-2EC3-4C8A-8B9A-EA08868F851C}" type="sibTrans" cxnId="{095D4A06-2614-4884-932C-5B5A22162801}">
      <dgm:prSet/>
      <dgm:spPr/>
      <dgm:t>
        <a:bodyPr/>
        <a:lstStyle/>
        <a:p>
          <a:endParaRPr lang="ru-RU"/>
        </a:p>
      </dgm:t>
    </dgm:pt>
    <dgm:pt modelId="{8D15CB66-A0DB-4132-BB8F-64BE193F2279}">
      <dgm:prSet phldrT="[Текст]"/>
      <dgm:spPr/>
      <dgm:t>
        <a:bodyPr/>
        <a:lstStyle/>
        <a:p>
          <a:r>
            <a:rPr lang="ru-RU" dirty="0" smtClean="0"/>
            <a:t>Школьные презентации</a:t>
          </a:r>
          <a:endParaRPr lang="ru-RU" dirty="0"/>
        </a:p>
      </dgm:t>
    </dgm:pt>
    <dgm:pt modelId="{0721687F-93BF-4DE8-B40A-BC88432A2AAE}" type="parTrans" cxnId="{C3C95771-7DD7-4E52-817F-BE95CC8C9FFF}">
      <dgm:prSet/>
      <dgm:spPr/>
      <dgm:t>
        <a:bodyPr/>
        <a:lstStyle/>
        <a:p>
          <a:endParaRPr lang="ru-RU"/>
        </a:p>
      </dgm:t>
    </dgm:pt>
    <dgm:pt modelId="{BC2DD788-E507-43DD-95AD-91F28ABE4CE5}" type="sibTrans" cxnId="{C3C95771-7DD7-4E52-817F-BE95CC8C9FFF}">
      <dgm:prSet/>
      <dgm:spPr/>
      <dgm:t>
        <a:bodyPr/>
        <a:lstStyle/>
        <a:p>
          <a:endParaRPr lang="ru-RU"/>
        </a:p>
      </dgm:t>
    </dgm:pt>
    <dgm:pt modelId="{FD4C9DA1-FF83-46C2-AD36-CFEB479DD4BD}">
      <dgm:prSet phldrT="[Текст]"/>
      <dgm:spPr/>
      <dgm:t>
        <a:bodyPr/>
        <a:lstStyle/>
        <a:p>
          <a:r>
            <a:rPr lang="ru-RU" dirty="0" smtClean="0"/>
            <a:t>Документальные фильмы</a:t>
          </a:r>
          <a:endParaRPr lang="ru-RU" dirty="0"/>
        </a:p>
      </dgm:t>
    </dgm:pt>
    <dgm:pt modelId="{72E56737-A0E4-4C70-8702-B603FE69FC63}" type="parTrans" cxnId="{50678B40-1B90-42C7-AF1C-97CA5A5814E5}">
      <dgm:prSet/>
      <dgm:spPr/>
      <dgm:t>
        <a:bodyPr/>
        <a:lstStyle/>
        <a:p>
          <a:endParaRPr lang="ru-RU"/>
        </a:p>
      </dgm:t>
    </dgm:pt>
    <dgm:pt modelId="{74B42F70-3A7E-43E9-A03B-7C8A5DD5F0FD}" type="sibTrans" cxnId="{50678B40-1B90-42C7-AF1C-97CA5A5814E5}">
      <dgm:prSet/>
      <dgm:spPr/>
      <dgm:t>
        <a:bodyPr/>
        <a:lstStyle/>
        <a:p>
          <a:endParaRPr lang="ru-RU"/>
        </a:p>
      </dgm:t>
    </dgm:pt>
    <dgm:pt modelId="{F2F58846-F6B4-4F4C-874F-505875324EA6}">
      <dgm:prSet phldrT="[Текст]"/>
      <dgm:spPr/>
      <dgm:t>
        <a:bodyPr/>
        <a:lstStyle/>
        <a:p>
          <a:r>
            <a:rPr lang="ru-RU" dirty="0" smtClean="0"/>
            <a:t>Короткометражные художественные фильмы</a:t>
          </a:r>
          <a:endParaRPr lang="ru-RU" dirty="0"/>
        </a:p>
      </dgm:t>
    </dgm:pt>
    <dgm:pt modelId="{35BD185B-22E0-43E7-84F6-DC97D32A10B5}" type="parTrans" cxnId="{0719E576-E811-4CF8-83AD-6806DBA7CB4B}">
      <dgm:prSet/>
      <dgm:spPr/>
      <dgm:t>
        <a:bodyPr/>
        <a:lstStyle/>
        <a:p>
          <a:endParaRPr lang="ru-RU"/>
        </a:p>
      </dgm:t>
    </dgm:pt>
    <dgm:pt modelId="{B52B614C-2DFC-49BA-8118-04DBB57C7C2A}" type="sibTrans" cxnId="{0719E576-E811-4CF8-83AD-6806DBA7CB4B}">
      <dgm:prSet/>
      <dgm:spPr/>
      <dgm:t>
        <a:bodyPr/>
        <a:lstStyle/>
        <a:p>
          <a:endParaRPr lang="ru-RU"/>
        </a:p>
      </dgm:t>
    </dgm:pt>
    <dgm:pt modelId="{7F78C1F6-FFA0-4210-8811-672FC4858C4D}">
      <dgm:prSet phldrT="[Текст]"/>
      <dgm:spPr/>
      <dgm:t>
        <a:bodyPr/>
        <a:lstStyle/>
        <a:p>
          <a:r>
            <a:rPr lang="ru-RU" dirty="0" smtClean="0"/>
            <a:t>Обучающие фильмы</a:t>
          </a:r>
          <a:endParaRPr lang="ru-RU" dirty="0"/>
        </a:p>
      </dgm:t>
    </dgm:pt>
    <dgm:pt modelId="{CEAD3791-3BA6-4523-A20D-B491E1B335DB}" type="parTrans" cxnId="{EDB28944-939F-4F3A-AF46-85E9D9AFE9BB}">
      <dgm:prSet/>
      <dgm:spPr/>
      <dgm:t>
        <a:bodyPr/>
        <a:lstStyle/>
        <a:p>
          <a:endParaRPr lang="ru-RU"/>
        </a:p>
      </dgm:t>
    </dgm:pt>
    <dgm:pt modelId="{3DB3DB78-8150-4B8D-BB5B-0AE849C246EE}" type="sibTrans" cxnId="{EDB28944-939F-4F3A-AF46-85E9D9AFE9BB}">
      <dgm:prSet/>
      <dgm:spPr/>
      <dgm:t>
        <a:bodyPr/>
        <a:lstStyle/>
        <a:p>
          <a:endParaRPr lang="ru-RU"/>
        </a:p>
      </dgm:t>
    </dgm:pt>
    <dgm:pt modelId="{C9F57AFF-52E8-4D22-8FD1-77674AFFD71A}">
      <dgm:prSet phldrT="[Текст]"/>
      <dgm:spPr/>
      <dgm:t>
        <a:bodyPr/>
        <a:lstStyle/>
        <a:p>
          <a:r>
            <a:rPr lang="ru-RU" dirty="0" smtClean="0"/>
            <a:t>Сериалы</a:t>
          </a:r>
          <a:endParaRPr lang="ru-RU" dirty="0"/>
        </a:p>
      </dgm:t>
    </dgm:pt>
    <dgm:pt modelId="{8CEDB39A-6AB6-422D-B15F-956987448FBE}" type="parTrans" cxnId="{A1D7C1D5-5839-42B5-99D2-DF5464CEEBC1}">
      <dgm:prSet/>
      <dgm:spPr/>
      <dgm:t>
        <a:bodyPr/>
        <a:lstStyle/>
        <a:p>
          <a:endParaRPr lang="ru-RU"/>
        </a:p>
      </dgm:t>
    </dgm:pt>
    <dgm:pt modelId="{02F4D4E8-3F48-415F-95DA-E2BC839908C0}" type="sibTrans" cxnId="{A1D7C1D5-5839-42B5-99D2-DF5464CEEBC1}">
      <dgm:prSet/>
      <dgm:spPr/>
      <dgm:t>
        <a:bodyPr/>
        <a:lstStyle/>
        <a:p>
          <a:endParaRPr lang="ru-RU"/>
        </a:p>
      </dgm:t>
    </dgm:pt>
    <dgm:pt modelId="{A15107F1-11FD-4952-A76C-AB2377098B1E}">
      <dgm:prSet phldrT="[Текст]"/>
      <dgm:spPr/>
      <dgm:t>
        <a:bodyPr/>
        <a:lstStyle/>
        <a:p>
          <a:r>
            <a:rPr lang="ru-RU" dirty="0" smtClean="0"/>
            <a:t>Дистанционное обучение</a:t>
          </a:r>
          <a:endParaRPr lang="ru-RU" dirty="0"/>
        </a:p>
      </dgm:t>
    </dgm:pt>
    <dgm:pt modelId="{B393EC56-64CD-441F-96B2-6820F884CD8D}" type="parTrans" cxnId="{808FD577-BA74-4693-A806-F79229A43AA0}">
      <dgm:prSet/>
      <dgm:spPr/>
      <dgm:t>
        <a:bodyPr/>
        <a:lstStyle/>
        <a:p>
          <a:endParaRPr lang="ru-RU"/>
        </a:p>
      </dgm:t>
    </dgm:pt>
    <dgm:pt modelId="{DA07A612-2753-4822-8EFF-4A111AA44318}" type="sibTrans" cxnId="{808FD577-BA74-4693-A806-F79229A43AA0}">
      <dgm:prSet/>
      <dgm:spPr/>
      <dgm:t>
        <a:bodyPr/>
        <a:lstStyle/>
        <a:p>
          <a:endParaRPr lang="ru-RU"/>
        </a:p>
      </dgm:t>
    </dgm:pt>
    <dgm:pt modelId="{18CAADAE-6D0F-49A1-B2AF-3EEDFD94F550}">
      <dgm:prSet phldrT="[Текст]"/>
      <dgm:spPr/>
      <dgm:t>
        <a:bodyPr/>
        <a:lstStyle/>
        <a:p>
          <a:r>
            <a:rPr lang="ru-RU" dirty="0" smtClean="0"/>
            <a:t>Семинары</a:t>
          </a:r>
          <a:endParaRPr lang="ru-RU" dirty="0"/>
        </a:p>
      </dgm:t>
    </dgm:pt>
    <dgm:pt modelId="{E2307337-4EBA-470A-B6B4-77FA782CC17B}" type="parTrans" cxnId="{D6572D7E-38C5-4A44-847D-EF1F98A3EE98}">
      <dgm:prSet/>
      <dgm:spPr/>
      <dgm:t>
        <a:bodyPr/>
        <a:lstStyle/>
        <a:p>
          <a:endParaRPr lang="ru-RU"/>
        </a:p>
      </dgm:t>
    </dgm:pt>
    <dgm:pt modelId="{7D6FB38D-A7B5-4F24-85A8-3F8D1E32C1E4}" type="sibTrans" cxnId="{D6572D7E-38C5-4A44-847D-EF1F98A3EE98}">
      <dgm:prSet/>
      <dgm:spPr/>
      <dgm:t>
        <a:bodyPr/>
        <a:lstStyle/>
        <a:p>
          <a:endParaRPr lang="ru-RU"/>
        </a:p>
      </dgm:t>
    </dgm:pt>
    <dgm:pt modelId="{52037FDF-3FE5-4AEF-A015-22E95EBFCF40}">
      <dgm:prSet phldrT="[Текст]"/>
      <dgm:spPr/>
      <dgm:t>
        <a:bodyPr/>
        <a:lstStyle/>
        <a:p>
          <a:r>
            <a:rPr lang="ru-RU" dirty="0" err="1" smtClean="0"/>
            <a:t>Вебинары</a:t>
          </a:r>
          <a:r>
            <a:rPr lang="ru-RU" dirty="0" smtClean="0"/>
            <a:t> </a:t>
          </a:r>
          <a:endParaRPr lang="ru-RU" dirty="0"/>
        </a:p>
      </dgm:t>
    </dgm:pt>
    <dgm:pt modelId="{8591A3CF-474A-4972-8D73-27380B96ABD4}" type="parTrans" cxnId="{6ED6EAA9-1C52-4941-A27F-98C131FB4DD0}">
      <dgm:prSet/>
      <dgm:spPr/>
      <dgm:t>
        <a:bodyPr/>
        <a:lstStyle/>
        <a:p>
          <a:endParaRPr lang="ru-RU"/>
        </a:p>
      </dgm:t>
    </dgm:pt>
    <dgm:pt modelId="{5977CCCE-F792-48A7-B261-2FE814BC95D9}" type="sibTrans" cxnId="{6ED6EAA9-1C52-4941-A27F-98C131FB4DD0}">
      <dgm:prSet/>
      <dgm:spPr/>
      <dgm:t>
        <a:bodyPr/>
        <a:lstStyle/>
        <a:p>
          <a:endParaRPr lang="ru-RU"/>
        </a:p>
      </dgm:t>
    </dgm:pt>
    <dgm:pt modelId="{5A39F5C3-76B7-4552-9D7A-6886D7DB1A73}">
      <dgm:prSet phldrT="[Текст]"/>
      <dgm:spPr/>
      <dgm:t>
        <a:bodyPr/>
        <a:lstStyle/>
        <a:p>
          <a:r>
            <a:rPr lang="ru-RU" dirty="0" smtClean="0"/>
            <a:t>Мастер – классы</a:t>
          </a:r>
          <a:endParaRPr lang="ru-RU" dirty="0"/>
        </a:p>
      </dgm:t>
    </dgm:pt>
    <dgm:pt modelId="{EBAC6461-8E33-4F20-8DA3-2834A1DA5D10}" type="parTrans" cxnId="{32289B4D-F050-4B97-885F-C1C7CF68C381}">
      <dgm:prSet/>
      <dgm:spPr/>
      <dgm:t>
        <a:bodyPr/>
        <a:lstStyle/>
        <a:p>
          <a:endParaRPr lang="ru-RU"/>
        </a:p>
      </dgm:t>
    </dgm:pt>
    <dgm:pt modelId="{170E28EF-A33D-430D-B9AB-00AF526F346D}" type="sibTrans" cxnId="{32289B4D-F050-4B97-885F-C1C7CF68C381}">
      <dgm:prSet/>
      <dgm:spPr/>
      <dgm:t>
        <a:bodyPr/>
        <a:lstStyle/>
        <a:p>
          <a:endParaRPr lang="ru-RU"/>
        </a:p>
      </dgm:t>
    </dgm:pt>
    <dgm:pt modelId="{112ACD8F-EF42-44B0-9102-3546559DC284}">
      <dgm:prSet phldrT="[Текст]"/>
      <dgm:spPr/>
      <dgm:t>
        <a:bodyPr/>
        <a:lstStyle/>
        <a:p>
          <a:r>
            <a:rPr lang="ru-RU" dirty="0" err="1" smtClean="0"/>
            <a:t>Видеоуроки</a:t>
          </a:r>
          <a:endParaRPr lang="ru-RU" dirty="0"/>
        </a:p>
      </dgm:t>
    </dgm:pt>
    <dgm:pt modelId="{01A8E4BB-4320-49DD-96D7-E3A259DAE2EF}" type="parTrans" cxnId="{25687CFB-E6E6-4B28-8825-97B9F4F9518D}">
      <dgm:prSet/>
      <dgm:spPr/>
      <dgm:t>
        <a:bodyPr/>
        <a:lstStyle/>
        <a:p>
          <a:endParaRPr lang="ru-RU"/>
        </a:p>
      </dgm:t>
    </dgm:pt>
    <dgm:pt modelId="{2CF77BEB-559A-4684-B36E-522F0EA2B224}" type="sibTrans" cxnId="{25687CFB-E6E6-4B28-8825-97B9F4F9518D}">
      <dgm:prSet/>
      <dgm:spPr/>
      <dgm:t>
        <a:bodyPr/>
        <a:lstStyle/>
        <a:p>
          <a:endParaRPr lang="ru-RU"/>
        </a:p>
      </dgm:t>
    </dgm:pt>
    <dgm:pt modelId="{2171EBF8-0442-4C3C-9D81-AD275DFC43D1}">
      <dgm:prSet phldrT="[Текст]"/>
      <dgm:spPr/>
      <dgm:t>
        <a:bodyPr/>
        <a:lstStyle/>
        <a:p>
          <a:r>
            <a:rPr lang="ru-RU" dirty="0" smtClean="0"/>
            <a:t>Интернет – конференции </a:t>
          </a:r>
          <a:endParaRPr lang="ru-RU" dirty="0"/>
        </a:p>
      </dgm:t>
    </dgm:pt>
    <dgm:pt modelId="{446E0E6B-35CD-4DE4-8A12-387E61FC33CC}" type="parTrans" cxnId="{34EC0571-8394-4CCC-85F6-33759B485A51}">
      <dgm:prSet/>
      <dgm:spPr/>
      <dgm:t>
        <a:bodyPr/>
        <a:lstStyle/>
        <a:p>
          <a:endParaRPr lang="ru-RU"/>
        </a:p>
      </dgm:t>
    </dgm:pt>
    <dgm:pt modelId="{52AD5F90-766D-4045-B66D-1CF16EBD46C4}" type="sibTrans" cxnId="{34EC0571-8394-4CCC-85F6-33759B485A51}">
      <dgm:prSet/>
      <dgm:spPr/>
      <dgm:t>
        <a:bodyPr/>
        <a:lstStyle/>
        <a:p>
          <a:endParaRPr lang="ru-RU"/>
        </a:p>
      </dgm:t>
    </dgm:pt>
    <dgm:pt modelId="{46FF2CE8-F8F9-44A6-BC5B-FB753B5FA1BB}" type="pres">
      <dgm:prSet presAssocID="{91AB48AB-A191-489A-8367-E0D75C17D9C5}" presName="diagram" presStyleCnt="0">
        <dgm:presLayoutVars>
          <dgm:dir/>
          <dgm:resizeHandles val="exact"/>
        </dgm:presLayoutVars>
      </dgm:prSet>
      <dgm:spPr/>
    </dgm:pt>
    <dgm:pt modelId="{7CC6FF75-ABAE-4392-9E87-ADC5A34F36EB}" type="pres">
      <dgm:prSet presAssocID="{FC69B094-7A01-426F-B92C-02CAC3938997}" presName="node" presStyleLbl="node1" presStyleIdx="0" presStyleCnt="20">
        <dgm:presLayoutVars>
          <dgm:bulletEnabled val="1"/>
        </dgm:presLayoutVars>
      </dgm:prSet>
      <dgm:spPr/>
    </dgm:pt>
    <dgm:pt modelId="{4970C911-9995-4C26-AA98-0340197BA987}" type="pres">
      <dgm:prSet presAssocID="{FDCBD910-8837-4BF8-9446-8E9B6D545EC8}" presName="sibTrans" presStyleLbl="sibTrans2D1" presStyleIdx="0" presStyleCnt="19"/>
      <dgm:spPr/>
    </dgm:pt>
    <dgm:pt modelId="{16812243-B430-412E-9CDE-4026BB7687BB}" type="pres">
      <dgm:prSet presAssocID="{FDCBD910-8837-4BF8-9446-8E9B6D545EC8}" presName="connectorText" presStyleLbl="sibTrans2D1" presStyleIdx="0" presStyleCnt="19"/>
      <dgm:spPr/>
    </dgm:pt>
    <dgm:pt modelId="{D463BC09-86F0-46CD-9FE8-AE34C9333246}" type="pres">
      <dgm:prSet presAssocID="{D92D3242-C16C-4BDB-8961-F6A6351516F7}" presName="node" presStyleLbl="node1" presStyleIdx="1" presStyleCnt="20">
        <dgm:presLayoutVars>
          <dgm:bulletEnabled val="1"/>
        </dgm:presLayoutVars>
      </dgm:prSet>
      <dgm:spPr/>
    </dgm:pt>
    <dgm:pt modelId="{9FC72942-7734-433A-9805-9E4DCFE69A8D}" type="pres">
      <dgm:prSet presAssocID="{77351FAF-C9F1-47B3-84D5-6BB3E93EF240}" presName="sibTrans" presStyleLbl="sibTrans2D1" presStyleIdx="1" presStyleCnt="19"/>
      <dgm:spPr/>
    </dgm:pt>
    <dgm:pt modelId="{A6BD98DA-59EC-473B-81D3-B5DF82CECA8F}" type="pres">
      <dgm:prSet presAssocID="{77351FAF-C9F1-47B3-84D5-6BB3E93EF240}" presName="connectorText" presStyleLbl="sibTrans2D1" presStyleIdx="1" presStyleCnt="19"/>
      <dgm:spPr/>
    </dgm:pt>
    <dgm:pt modelId="{0CB579BC-4925-4293-9180-88991482D349}" type="pres">
      <dgm:prSet presAssocID="{6967C39D-FA1F-41BB-9227-24F85F90EA13}" presName="node" presStyleLbl="node1" presStyleIdx="2" presStyleCnt="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30AABE-023F-4B48-9891-DC2CA0E8A720}" type="pres">
      <dgm:prSet presAssocID="{C5D62C74-6DEB-46E2-924C-5C4AD6E2C71B}" presName="sibTrans" presStyleLbl="sibTrans2D1" presStyleIdx="2" presStyleCnt="19"/>
      <dgm:spPr/>
    </dgm:pt>
    <dgm:pt modelId="{45D3DA30-4427-45E6-9BF6-24090BFA5D0F}" type="pres">
      <dgm:prSet presAssocID="{C5D62C74-6DEB-46E2-924C-5C4AD6E2C71B}" presName="connectorText" presStyleLbl="sibTrans2D1" presStyleIdx="2" presStyleCnt="19"/>
      <dgm:spPr/>
    </dgm:pt>
    <dgm:pt modelId="{143F7062-2DB4-4BF4-BB9B-1BC2D63B4961}" type="pres">
      <dgm:prSet presAssocID="{87711D0F-B0E7-4B21-AA0D-DB8C10870525}" presName="node" presStyleLbl="node1" presStyleIdx="3" presStyleCnt="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8CE735-875E-4B41-9EF2-6F950069C380}" type="pres">
      <dgm:prSet presAssocID="{8F3AA904-5E59-4CD9-B755-C598C474E7EB}" presName="sibTrans" presStyleLbl="sibTrans2D1" presStyleIdx="3" presStyleCnt="19"/>
      <dgm:spPr/>
    </dgm:pt>
    <dgm:pt modelId="{8FC88691-C264-45D7-AA1E-0E7E2E163B95}" type="pres">
      <dgm:prSet presAssocID="{8F3AA904-5E59-4CD9-B755-C598C474E7EB}" presName="connectorText" presStyleLbl="sibTrans2D1" presStyleIdx="3" presStyleCnt="19"/>
      <dgm:spPr/>
    </dgm:pt>
    <dgm:pt modelId="{43870AED-B6A4-4BAB-B574-94146B55F503}" type="pres">
      <dgm:prSet presAssocID="{E838F266-DF3D-4057-B31E-F17EF8AF24C9}" presName="node" presStyleLbl="node1" presStyleIdx="4" presStyleCnt="20">
        <dgm:presLayoutVars>
          <dgm:bulletEnabled val="1"/>
        </dgm:presLayoutVars>
      </dgm:prSet>
      <dgm:spPr/>
    </dgm:pt>
    <dgm:pt modelId="{4E8DA29A-F146-4C4F-A477-070A3DE20C68}" type="pres">
      <dgm:prSet presAssocID="{A8E879FB-826F-486A-974F-3ADE6B2F11E5}" presName="sibTrans" presStyleLbl="sibTrans2D1" presStyleIdx="4" presStyleCnt="19"/>
      <dgm:spPr/>
    </dgm:pt>
    <dgm:pt modelId="{050FDCDE-354D-48E5-B6D5-569E54C8E429}" type="pres">
      <dgm:prSet presAssocID="{A8E879FB-826F-486A-974F-3ADE6B2F11E5}" presName="connectorText" presStyleLbl="sibTrans2D1" presStyleIdx="4" presStyleCnt="19"/>
      <dgm:spPr/>
    </dgm:pt>
    <dgm:pt modelId="{374C814C-7899-488B-AABF-F380B2774DE2}" type="pres">
      <dgm:prSet presAssocID="{0E619051-550A-4096-9190-1A5D8B268F74}" presName="node" presStyleLbl="node1" presStyleIdx="5" presStyleCnt="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3DDDBE-9332-4520-B775-6DD91DC07FBF}" type="pres">
      <dgm:prSet presAssocID="{3AFCF675-17A2-475D-991C-5419D0F8CE67}" presName="sibTrans" presStyleLbl="sibTrans2D1" presStyleIdx="5" presStyleCnt="19"/>
      <dgm:spPr/>
    </dgm:pt>
    <dgm:pt modelId="{772A9C55-B375-4A11-B132-5C2F1B8C0CA8}" type="pres">
      <dgm:prSet presAssocID="{3AFCF675-17A2-475D-991C-5419D0F8CE67}" presName="connectorText" presStyleLbl="sibTrans2D1" presStyleIdx="5" presStyleCnt="19"/>
      <dgm:spPr/>
    </dgm:pt>
    <dgm:pt modelId="{73695DE1-E01A-49B2-A9E0-06066747D7B4}" type="pres">
      <dgm:prSet presAssocID="{88A33850-2D32-4E59-8EED-665CEA0ADF85}" presName="node" presStyleLbl="node1" presStyleIdx="6" presStyleCnt="20">
        <dgm:presLayoutVars>
          <dgm:bulletEnabled val="1"/>
        </dgm:presLayoutVars>
      </dgm:prSet>
      <dgm:spPr/>
    </dgm:pt>
    <dgm:pt modelId="{7EC1FA35-F607-48A5-B1FC-A99E6F37E596}" type="pres">
      <dgm:prSet presAssocID="{3292A8FC-B3E4-4B2B-B044-958156A58374}" presName="sibTrans" presStyleLbl="sibTrans2D1" presStyleIdx="6" presStyleCnt="19"/>
      <dgm:spPr/>
    </dgm:pt>
    <dgm:pt modelId="{C4D17463-F20D-4D3E-A581-AE078E466FE1}" type="pres">
      <dgm:prSet presAssocID="{3292A8FC-B3E4-4B2B-B044-958156A58374}" presName="connectorText" presStyleLbl="sibTrans2D1" presStyleIdx="6" presStyleCnt="19"/>
      <dgm:spPr/>
    </dgm:pt>
    <dgm:pt modelId="{919B68CC-CD82-4C96-B7BC-84E244AFB325}" type="pres">
      <dgm:prSet presAssocID="{338DA019-9CAC-4541-8547-CAB48A6D254B}" presName="node" presStyleLbl="node1" presStyleIdx="7" presStyleCnt="20">
        <dgm:presLayoutVars>
          <dgm:bulletEnabled val="1"/>
        </dgm:presLayoutVars>
      </dgm:prSet>
      <dgm:spPr/>
    </dgm:pt>
    <dgm:pt modelId="{FA6425CA-BD48-4A8B-A713-2073E2F26FD2}" type="pres">
      <dgm:prSet presAssocID="{0524A6C5-CF29-4AFB-A95F-3C8F59D1E0EB}" presName="sibTrans" presStyleLbl="sibTrans2D1" presStyleIdx="7" presStyleCnt="19"/>
      <dgm:spPr/>
    </dgm:pt>
    <dgm:pt modelId="{07227EF4-6DEC-470D-AD89-45E27203CF56}" type="pres">
      <dgm:prSet presAssocID="{0524A6C5-CF29-4AFB-A95F-3C8F59D1E0EB}" presName="connectorText" presStyleLbl="sibTrans2D1" presStyleIdx="7" presStyleCnt="19"/>
      <dgm:spPr/>
    </dgm:pt>
    <dgm:pt modelId="{6373F9FF-FD3C-4703-9ABD-CB8DAB040106}" type="pres">
      <dgm:prSet presAssocID="{7D732D79-7BEB-455B-9DDD-86D2AB097932}" presName="node" presStyleLbl="node1" presStyleIdx="8" presStyleCnt="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F94A64-61C1-4F17-906D-85AD38F6BB3A}" type="pres">
      <dgm:prSet presAssocID="{EB368473-2EC3-4C8A-8B9A-EA08868F851C}" presName="sibTrans" presStyleLbl="sibTrans2D1" presStyleIdx="8" presStyleCnt="19"/>
      <dgm:spPr/>
    </dgm:pt>
    <dgm:pt modelId="{61E61BE4-2BF8-4429-A8D8-4C018B110A27}" type="pres">
      <dgm:prSet presAssocID="{EB368473-2EC3-4C8A-8B9A-EA08868F851C}" presName="connectorText" presStyleLbl="sibTrans2D1" presStyleIdx="8" presStyleCnt="19"/>
      <dgm:spPr/>
    </dgm:pt>
    <dgm:pt modelId="{5EF9C46C-E065-4E5E-B88A-0358A2471C3D}" type="pres">
      <dgm:prSet presAssocID="{8D15CB66-A0DB-4132-BB8F-64BE193F2279}" presName="node" presStyleLbl="node1" presStyleIdx="9" presStyleCnt="20">
        <dgm:presLayoutVars>
          <dgm:bulletEnabled val="1"/>
        </dgm:presLayoutVars>
      </dgm:prSet>
      <dgm:spPr/>
    </dgm:pt>
    <dgm:pt modelId="{0ED434C7-1A8C-473D-AD16-4F3FD89C8316}" type="pres">
      <dgm:prSet presAssocID="{BC2DD788-E507-43DD-95AD-91F28ABE4CE5}" presName="sibTrans" presStyleLbl="sibTrans2D1" presStyleIdx="9" presStyleCnt="19"/>
      <dgm:spPr/>
    </dgm:pt>
    <dgm:pt modelId="{3D0CBB5F-6541-438A-B428-48EFC888F6A7}" type="pres">
      <dgm:prSet presAssocID="{BC2DD788-E507-43DD-95AD-91F28ABE4CE5}" presName="connectorText" presStyleLbl="sibTrans2D1" presStyleIdx="9" presStyleCnt="19"/>
      <dgm:spPr/>
    </dgm:pt>
    <dgm:pt modelId="{CC957F40-53CF-40B0-91AF-81CCD19B2A6C}" type="pres">
      <dgm:prSet presAssocID="{FD4C9DA1-FF83-46C2-AD36-CFEB479DD4BD}" presName="node" presStyleLbl="node1" presStyleIdx="10" presStyleCnt="20">
        <dgm:presLayoutVars>
          <dgm:bulletEnabled val="1"/>
        </dgm:presLayoutVars>
      </dgm:prSet>
      <dgm:spPr/>
    </dgm:pt>
    <dgm:pt modelId="{55EC46F8-09CC-481D-9711-A3A2DCEB7F33}" type="pres">
      <dgm:prSet presAssocID="{74B42F70-3A7E-43E9-A03B-7C8A5DD5F0FD}" presName="sibTrans" presStyleLbl="sibTrans2D1" presStyleIdx="10" presStyleCnt="19"/>
      <dgm:spPr/>
    </dgm:pt>
    <dgm:pt modelId="{AB13C27D-A01E-493B-AE61-1FA843EAE563}" type="pres">
      <dgm:prSet presAssocID="{74B42F70-3A7E-43E9-A03B-7C8A5DD5F0FD}" presName="connectorText" presStyleLbl="sibTrans2D1" presStyleIdx="10" presStyleCnt="19"/>
      <dgm:spPr/>
    </dgm:pt>
    <dgm:pt modelId="{82879D78-493C-47D0-9D3D-7027ABC7DCE7}" type="pres">
      <dgm:prSet presAssocID="{F2F58846-F6B4-4F4C-874F-505875324EA6}" presName="node" presStyleLbl="node1" presStyleIdx="11" presStyleCnt="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60502F-9392-40E2-9367-551557BA96C0}" type="pres">
      <dgm:prSet presAssocID="{B52B614C-2DFC-49BA-8118-04DBB57C7C2A}" presName="sibTrans" presStyleLbl="sibTrans2D1" presStyleIdx="11" presStyleCnt="19"/>
      <dgm:spPr/>
    </dgm:pt>
    <dgm:pt modelId="{195A3219-1F1C-4740-AF2F-7312DA8CC5BF}" type="pres">
      <dgm:prSet presAssocID="{B52B614C-2DFC-49BA-8118-04DBB57C7C2A}" presName="connectorText" presStyleLbl="sibTrans2D1" presStyleIdx="11" presStyleCnt="19"/>
      <dgm:spPr/>
    </dgm:pt>
    <dgm:pt modelId="{EC68F81F-4E38-4396-ABAF-5CE839B8F195}" type="pres">
      <dgm:prSet presAssocID="{7F78C1F6-FFA0-4210-8811-672FC4858C4D}" presName="node" presStyleLbl="node1" presStyleIdx="12" presStyleCnt="20">
        <dgm:presLayoutVars>
          <dgm:bulletEnabled val="1"/>
        </dgm:presLayoutVars>
      </dgm:prSet>
      <dgm:spPr/>
    </dgm:pt>
    <dgm:pt modelId="{6B67C905-7EC1-439D-8ECA-3A494C93079A}" type="pres">
      <dgm:prSet presAssocID="{3DB3DB78-8150-4B8D-BB5B-0AE849C246EE}" presName="sibTrans" presStyleLbl="sibTrans2D1" presStyleIdx="12" presStyleCnt="19"/>
      <dgm:spPr/>
    </dgm:pt>
    <dgm:pt modelId="{5C93BE15-5105-434A-BE38-D784543C741D}" type="pres">
      <dgm:prSet presAssocID="{3DB3DB78-8150-4B8D-BB5B-0AE849C246EE}" presName="connectorText" presStyleLbl="sibTrans2D1" presStyleIdx="12" presStyleCnt="19"/>
      <dgm:spPr/>
    </dgm:pt>
    <dgm:pt modelId="{42FC0A08-CDC2-471E-BC05-24307AC47ECA}" type="pres">
      <dgm:prSet presAssocID="{C9F57AFF-52E8-4D22-8FD1-77674AFFD71A}" presName="node" presStyleLbl="node1" presStyleIdx="13" presStyleCnt="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508DB6-BAB0-43E9-A832-EDB5A7F9C0E0}" type="pres">
      <dgm:prSet presAssocID="{02F4D4E8-3F48-415F-95DA-E2BC839908C0}" presName="sibTrans" presStyleLbl="sibTrans2D1" presStyleIdx="13" presStyleCnt="19"/>
      <dgm:spPr/>
    </dgm:pt>
    <dgm:pt modelId="{61DCDCA9-BEA7-49B9-B34E-9AB5F2E6AF2C}" type="pres">
      <dgm:prSet presAssocID="{02F4D4E8-3F48-415F-95DA-E2BC839908C0}" presName="connectorText" presStyleLbl="sibTrans2D1" presStyleIdx="13" presStyleCnt="19"/>
      <dgm:spPr/>
    </dgm:pt>
    <dgm:pt modelId="{C0751315-5949-4BD5-AD22-131FCE0C8C81}" type="pres">
      <dgm:prSet presAssocID="{A15107F1-11FD-4952-A76C-AB2377098B1E}" presName="node" presStyleLbl="node1" presStyleIdx="14" presStyleCnt="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8F30AD-2E20-4B43-9E64-FB8081E1C340}" type="pres">
      <dgm:prSet presAssocID="{DA07A612-2753-4822-8EFF-4A111AA44318}" presName="sibTrans" presStyleLbl="sibTrans2D1" presStyleIdx="14" presStyleCnt="19"/>
      <dgm:spPr/>
    </dgm:pt>
    <dgm:pt modelId="{76C829A6-BB4F-496B-99E7-DD6EB5AAF7DF}" type="pres">
      <dgm:prSet presAssocID="{DA07A612-2753-4822-8EFF-4A111AA44318}" presName="connectorText" presStyleLbl="sibTrans2D1" presStyleIdx="14" presStyleCnt="19"/>
      <dgm:spPr/>
    </dgm:pt>
    <dgm:pt modelId="{4317138F-7CC3-445A-8AA4-2AB9A3DA9DEC}" type="pres">
      <dgm:prSet presAssocID="{18CAADAE-6D0F-49A1-B2AF-3EEDFD94F550}" presName="node" presStyleLbl="node1" presStyleIdx="15" presStyleCnt="20">
        <dgm:presLayoutVars>
          <dgm:bulletEnabled val="1"/>
        </dgm:presLayoutVars>
      </dgm:prSet>
      <dgm:spPr/>
    </dgm:pt>
    <dgm:pt modelId="{C12F4C2A-2457-48DB-8C91-1C481537E167}" type="pres">
      <dgm:prSet presAssocID="{7D6FB38D-A7B5-4F24-85A8-3F8D1E32C1E4}" presName="sibTrans" presStyleLbl="sibTrans2D1" presStyleIdx="15" presStyleCnt="19"/>
      <dgm:spPr/>
    </dgm:pt>
    <dgm:pt modelId="{BAE955F3-62BA-44B4-9B23-8BDDC6D595A8}" type="pres">
      <dgm:prSet presAssocID="{7D6FB38D-A7B5-4F24-85A8-3F8D1E32C1E4}" presName="connectorText" presStyleLbl="sibTrans2D1" presStyleIdx="15" presStyleCnt="19"/>
      <dgm:spPr/>
    </dgm:pt>
    <dgm:pt modelId="{183563AF-FE73-4ADC-8B2F-695AC69BBF02}" type="pres">
      <dgm:prSet presAssocID="{52037FDF-3FE5-4AEF-A015-22E95EBFCF40}" presName="node" presStyleLbl="node1" presStyleIdx="16" presStyleCnt="20">
        <dgm:presLayoutVars>
          <dgm:bulletEnabled val="1"/>
        </dgm:presLayoutVars>
      </dgm:prSet>
      <dgm:spPr/>
    </dgm:pt>
    <dgm:pt modelId="{1A3FA88A-22A3-4B53-A2A0-A6D94E00BA7D}" type="pres">
      <dgm:prSet presAssocID="{5977CCCE-F792-48A7-B261-2FE814BC95D9}" presName="sibTrans" presStyleLbl="sibTrans2D1" presStyleIdx="16" presStyleCnt="19"/>
      <dgm:spPr/>
    </dgm:pt>
    <dgm:pt modelId="{26B2EFCE-E61A-465B-A617-329E73B63C8F}" type="pres">
      <dgm:prSet presAssocID="{5977CCCE-F792-48A7-B261-2FE814BC95D9}" presName="connectorText" presStyleLbl="sibTrans2D1" presStyleIdx="16" presStyleCnt="19"/>
      <dgm:spPr/>
    </dgm:pt>
    <dgm:pt modelId="{C30A7422-6977-4A71-BE91-D5271BDDE8E0}" type="pres">
      <dgm:prSet presAssocID="{5A39F5C3-76B7-4552-9D7A-6886D7DB1A73}" presName="node" presStyleLbl="node1" presStyleIdx="17" presStyleCnt="20">
        <dgm:presLayoutVars>
          <dgm:bulletEnabled val="1"/>
        </dgm:presLayoutVars>
      </dgm:prSet>
      <dgm:spPr/>
    </dgm:pt>
    <dgm:pt modelId="{D8990FF0-1A8D-479A-BB7B-E40D34098AE7}" type="pres">
      <dgm:prSet presAssocID="{170E28EF-A33D-430D-B9AB-00AF526F346D}" presName="sibTrans" presStyleLbl="sibTrans2D1" presStyleIdx="17" presStyleCnt="19"/>
      <dgm:spPr/>
    </dgm:pt>
    <dgm:pt modelId="{AD32280D-A137-4DC6-8BD1-29B97268B00A}" type="pres">
      <dgm:prSet presAssocID="{170E28EF-A33D-430D-B9AB-00AF526F346D}" presName="connectorText" presStyleLbl="sibTrans2D1" presStyleIdx="17" presStyleCnt="19"/>
      <dgm:spPr/>
    </dgm:pt>
    <dgm:pt modelId="{F9E02804-293C-4EA0-B937-3770B11247F0}" type="pres">
      <dgm:prSet presAssocID="{112ACD8F-EF42-44B0-9102-3546559DC284}" presName="node" presStyleLbl="node1" presStyleIdx="18" presStyleCnt="20">
        <dgm:presLayoutVars>
          <dgm:bulletEnabled val="1"/>
        </dgm:presLayoutVars>
      </dgm:prSet>
      <dgm:spPr/>
    </dgm:pt>
    <dgm:pt modelId="{509A8447-F4FB-493F-A669-99C1E9E07F35}" type="pres">
      <dgm:prSet presAssocID="{2CF77BEB-559A-4684-B36E-522F0EA2B224}" presName="sibTrans" presStyleLbl="sibTrans2D1" presStyleIdx="18" presStyleCnt="19"/>
      <dgm:spPr/>
    </dgm:pt>
    <dgm:pt modelId="{2C25A96B-BFB3-4020-AC12-556FBBA61BFD}" type="pres">
      <dgm:prSet presAssocID="{2CF77BEB-559A-4684-B36E-522F0EA2B224}" presName="connectorText" presStyleLbl="sibTrans2D1" presStyleIdx="18" presStyleCnt="19"/>
      <dgm:spPr/>
    </dgm:pt>
    <dgm:pt modelId="{11356A79-E616-47DA-A7DD-12C55FDA7855}" type="pres">
      <dgm:prSet presAssocID="{2171EBF8-0442-4C3C-9D81-AD275DFC43D1}" presName="node" presStyleLbl="node1" presStyleIdx="19" presStyleCnt="20">
        <dgm:presLayoutVars>
          <dgm:bulletEnabled val="1"/>
        </dgm:presLayoutVars>
      </dgm:prSet>
      <dgm:spPr/>
    </dgm:pt>
  </dgm:ptLst>
  <dgm:cxnLst>
    <dgm:cxn modelId="{FE57961F-13EF-4268-9840-1BB1B3BF8008}" type="presOf" srcId="{A8E879FB-826F-486A-974F-3ADE6B2F11E5}" destId="{4E8DA29A-F146-4C4F-A477-070A3DE20C68}" srcOrd="0" destOrd="0" presId="urn:microsoft.com/office/officeart/2005/8/layout/process5"/>
    <dgm:cxn modelId="{6CF6736F-2F14-4D65-B8BF-C920651ED21A}" type="presOf" srcId="{D92D3242-C16C-4BDB-8961-F6A6351516F7}" destId="{D463BC09-86F0-46CD-9FE8-AE34C9333246}" srcOrd="0" destOrd="0" presId="urn:microsoft.com/office/officeart/2005/8/layout/process5"/>
    <dgm:cxn modelId="{6AA64227-B230-4A67-B4AC-339BEE373146}" type="presOf" srcId="{C5D62C74-6DEB-46E2-924C-5C4AD6E2C71B}" destId="{45D3DA30-4427-45E6-9BF6-24090BFA5D0F}" srcOrd="1" destOrd="0" presId="urn:microsoft.com/office/officeart/2005/8/layout/process5"/>
    <dgm:cxn modelId="{CABF8686-1BD0-4C5B-969C-517D15F0DD39}" type="presOf" srcId="{DA07A612-2753-4822-8EFF-4A111AA44318}" destId="{76C829A6-BB4F-496B-99E7-DD6EB5AAF7DF}" srcOrd="1" destOrd="0" presId="urn:microsoft.com/office/officeart/2005/8/layout/process5"/>
    <dgm:cxn modelId="{EC176BB7-6AAD-4A38-8740-1556AC6D10C6}" type="presOf" srcId="{52037FDF-3FE5-4AEF-A015-22E95EBFCF40}" destId="{183563AF-FE73-4ADC-8B2F-695AC69BBF02}" srcOrd="0" destOrd="0" presId="urn:microsoft.com/office/officeart/2005/8/layout/process5"/>
    <dgm:cxn modelId="{CC3E310A-E705-45EC-801E-8EE04B2D49A9}" type="presOf" srcId="{6967C39D-FA1F-41BB-9227-24F85F90EA13}" destId="{0CB579BC-4925-4293-9180-88991482D349}" srcOrd="0" destOrd="0" presId="urn:microsoft.com/office/officeart/2005/8/layout/process5"/>
    <dgm:cxn modelId="{4FA0E581-ED2A-4EE9-9B84-080203928CD0}" type="presOf" srcId="{FDCBD910-8837-4BF8-9446-8E9B6D545EC8}" destId="{16812243-B430-412E-9CDE-4026BB7687BB}" srcOrd="1" destOrd="0" presId="urn:microsoft.com/office/officeart/2005/8/layout/process5"/>
    <dgm:cxn modelId="{398C5428-9D4E-4FD5-91CC-FDEACFB56B2E}" type="presOf" srcId="{FD4C9DA1-FF83-46C2-AD36-CFEB479DD4BD}" destId="{CC957F40-53CF-40B0-91AF-81CCD19B2A6C}" srcOrd="0" destOrd="0" presId="urn:microsoft.com/office/officeart/2005/8/layout/process5"/>
    <dgm:cxn modelId="{31526BEC-0C82-4A0E-9C01-032C268688C2}" srcId="{91AB48AB-A191-489A-8367-E0D75C17D9C5}" destId="{D92D3242-C16C-4BDB-8961-F6A6351516F7}" srcOrd="1" destOrd="0" parTransId="{EF08D0D8-83D7-4097-8F30-96C3405F6347}" sibTransId="{77351FAF-C9F1-47B3-84D5-6BB3E93EF240}"/>
    <dgm:cxn modelId="{3AC05795-0CA3-4EFB-B172-5316212C753D}" type="presOf" srcId="{77351FAF-C9F1-47B3-84D5-6BB3E93EF240}" destId="{A6BD98DA-59EC-473B-81D3-B5DF82CECA8F}" srcOrd="1" destOrd="0" presId="urn:microsoft.com/office/officeart/2005/8/layout/process5"/>
    <dgm:cxn modelId="{6A87BDA3-F5A1-472E-8A1B-9C45FE4141D0}" type="presOf" srcId="{5A39F5C3-76B7-4552-9D7A-6886D7DB1A73}" destId="{C30A7422-6977-4A71-BE91-D5271BDDE8E0}" srcOrd="0" destOrd="0" presId="urn:microsoft.com/office/officeart/2005/8/layout/process5"/>
    <dgm:cxn modelId="{041632C9-4915-4250-BC94-DCAC495D2B57}" type="presOf" srcId="{3AFCF675-17A2-475D-991C-5419D0F8CE67}" destId="{D83DDDBE-9332-4520-B775-6DD91DC07FBF}" srcOrd="0" destOrd="0" presId="urn:microsoft.com/office/officeart/2005/8/layout/process5"/>
    <dgm:cxn modelId="{FE7EA7A1-4168-432E-89A7-7A07D75C8CF3}" type="presOf" srcId="{7F78C1F6-FFA0-4210-8811-672FC4858C4D}" destId="{EC68F81F-4E38-4396-ABAF-5CE839B8F195}" srcOrd="0" destOrd="0" presId="urn:microsoft.com/office/officeart/2005/8/layout/process5"/>
    <dgm:cxn modelId="{CD2B8E3F-ABBB-45E6-B8FC-E7235E252BE8}" type="presOf" srcId="{EB368473-2EC3-4C8A-8B9A-EA08868F851C}" destId="{EAF94A64-61C1-4F17-906D-85AD38F6BB3A}" srcOrd="0" destOrd="0" presId="urn:microsoft.com/office/officeart/2005/8/layout/process5"/>
    <dgm:cxn modelId="{8D732EAE-31CD-4703-82CE-D1B2A5F48193}" type="presOf" srcId="{E838F266-DF3D-4057-B31E-F17EF8AF24C9}" destId="{43870AED-B6A4-4BAB-B574-94146B55F503}" srcOrd="0" destOrd="0" presId="urn:microsoft.com/office/officeart/2005/8/layout/process5"/>
    <dgm:cxn modelId="{09A7E5D1-3415-4A92-A8F2-EBAE261DFDC6}" type="presOf" srcId="{8D15CB66-A0DB-4132-BB8F-64BE193F2279}" destId="{5EF9C46C-E065-4E5E-B88A-0358A2471C3D}" srcOrd="0" destOrd="0" presId="urn:microsoft.com/office/officeart/2005/8/layout/process5"/>
    <dgm:cxn modelId="{783AB905-B374-49D3-BEF0-513BB2AEA115}" srcId="{91AB48AB-A191-489A-8367-E0D75C17D9C5}" destId="{E838F266-DF3D-4057-B31E-F17EF8AF24C9}" srcOrd="4" destOrd="0" parTransId="{D53194F8-1E7C-4963-911B-09D955E65C15}" sibTransId="{A8E879FB-826F-486A-974F-3ADE6B2F11E5}"/>
    <dgm:cxn modelId="{27BF1A69-FDD0-430A-B14F-EFF6C246AFA0}" type="presOf" srcId="{112ACD8F-EF42-44B0-9102-3546559DC284}" destId="{F9E02804-293C-4EA0-B937-3770B11247F0}" srcOrd="0" destOrd="0" presId="urn:microsoft.com/office/officeart/2005/8/layout/process5"/>
    <dgm:cxn modelId="{6ED6EAA9-1C52-4941-A27F-98C131FB4DD0}" srcId="{91AB48AB-A191-489A-8367-E0D75C17D9C5}" destId="{52037FDF-3FE5-4AEF-A015-22E95EBFCF40}" srcOrd="16" destOrd="0" parTransId="{8591A3CF-474A-4972-8D73-27380B96ABD4}" sibTransId="{5977CCCE-F792-48A7-B261-2FE814BC95D9}"/>
    <dgm:cxn modelId="{3315CE76-B2A8-465A-9F59-DA1AC5BE319A}" type="presOf" srcId="{BC2DD788-E507-43DD-95AD-91F28ABE4CE5}" destId="{3D0CBB5F-6541-438A-B428-48EFC888F6A7}" srcOrd="1" destOrd="0" presId="urn:microsoft.com/office/officeart/2005/8/layout/process5"/>
    <dgm:cxn modelId="{993C9571-2F7C-4949-AE96-1F58571AAAA9}" type="presOf" srcId="{18CAADAE-6D0F-49A1-B2AF-3EEDFD94F550}" destId="{4317138F-7CC3-445A-8AA4-2AB9A3DA9DEC}" srcOrd="0" destOrd="0" presId="urn:microsoft.com/office/officeart/2005/8/layout/process5"/>
    <dgm:cxn modelId="{4F5C3289-0092-4BAB-8CCD-F4E1940ABFB2}" type="presOf" srcId="{338DA019-9CAC-4541-8547-CAB48A6D254B}" destId="{919B68CC-CD82-4C96-B7BC-84E244AFB325}" srcOrd="0" destOrd="0" presId="urn:microsoft.com/office/officeart/2005/8/layout/process5"/>
    <dgm:cxn modelId="{669263C0-4224-4FF6-88E1-14E998C0D77F}" type="presOf" srcId="{BC2DD788-E507-43DD-95AD-91F28ABE4CE5}" destId="{0ED434C7-1A8C-473D-AD16-4F3FD89C8316}" srcOrd="0" destOrd="0" presId="urn:microsoft.com/office/officeart/2005/8/layout/process5"/>
    <dgm:cxn modelId="{8E02E61A-71EF-4F69-B74E-4230B2632A35}" type="presOf" srcId="{0524A6C5-CF29-4AFB-A95F-3C8F59D1E0EB}" destId="{07227EF4-6DEC-470D-AD89-45E27203CF56}" srcOrd="1" destOrd="0" presId="urn:microsoft.com/office/officeart/2005/8/layout/process5"/>
    <dgm:cxn modelId="{7E7CB59E-0637-4DC2-A0A1-3C2F8264FE35}" type="presOf" srcId="{2171EBF8-0442-4C3C-9D81-AD275DFC43D1}" destId="{11356A79-E616-47DA-A7DD-12C55FDA7855}" srcOrd="0" destOrd="0" presId="urn:microsoft.com/office/officeart/2005/8/layout/process5"/>
    <dgm:cxn modelId="{25687CFB-E6E6-4B28-8825-97B9F4F9518D}" srcId="{91AB48AB-A191-489A-8367-E0D75C17D9C5}" destId="{112ACD8F-EF42-44B0-9102-3546559DC284}" srcOrd="18" destOrd="0" parTransId="{01A8E4BB-4320-49DD-96D7-E3A259DAE2EF}" sibTransId="{2CF77BEB-559A-4684-B36E-522F0EA2B224}"/>
    <dgm:cxn modelId="{DB05CDF5-75E6-477C-9F5A-7BEA38EF5FB5}" type="presOf" srcId="{FDCBD910-8837-4BF8-9446-8E9B6D545EC8}" destId="{4970C911-9995-4C26-AA98-0340197BA987}" srcOrd="0" destOrd="0" presId="urn:microsoft.com/office/officeart/2005/8/layout/process5"/>
    <dgm:cxn modelId="{AE076A33-BB33-4632-8DC9-BAD555C497CE}" type="presOf" srcId="{5977CCCE-F792-48A7-B261-2FE814BC95D9}" destId="{26B2EFCE-E61A-465B-A617-329E73B63C8F}" srcOrd="1" destOrd="0" presId="urn:microsoft.com/office/officeart/2005/8/layout/process5"/>
    <dgm:cxn modelId="{D67ECAA9-410F-445E-B07A-35B5AF096CA6}" type="presOf" srcId="{F2F58846-F6B4-4F4C-874F-505875324EA6}" destId="{82879D78-493C-47D0-9D3D-7027ABC7DCE7}" srcOrd="0" destOrd="0" presId="urn:microsoft.com/office/officeart/2005/8/layout/process5"/>
    <dgm:cxn modelId="{74604EE3-024F-4180-87D1-68FB45065C5F}" type="presOf" srcId="{8F3AA904-5E59-4CD9-B755-C598C474E7EB}" destId="{8FC88691-C264-45D7-AA1E-0E7E2E163B95}" srcOrd="1" destOrd="0" presId="urn:microsoft.com/office/officeart/2005/8/layout/process5"/>
    <dgm:cxn modelId="{9F3D4C99-528F-4AAA-BD8A-312E558C9F99}" type="presOf" srcId="{170E28EF-A33D-430D-B9AB-00AF526F346D}" destId="{D8990FF0-1A8D-479A-BB7B-E40D34098AE7}" srcOrd="0" destOrd="0" presId="urn:microsoft.com/office/officeart/2005/8/layout/process5"/>
    <dgm:cxn modelId="{0DC4DE5C-0D43-414D-97D1-28A2F6FB9A7C}" type="presOf" srcId="{A15107F1-11FD-4952-A76C-AB2377098B1E}" destId="{C0751315-5949-4BD5-AD22-131FCE0C8C81}" srcOrd="0" destOrd="0" presId="urn:microsoft.com/office/officeart/2005/8/layout/process5"/>
    <dgm:cxn modelId="{17F9AA2D-0157-44C4-B017-FA9C4556113A}" type="presOf" srcId="{77351FAF-C9F1-47B3-84D5-6BB3E93EF240}" destId="{9FC72942-7734-433A-9805-9E4DCFE69A8D}" srcOrd="0" destOrd="0" presId="urn:microsoft.com/office/officeart/2005/8/layout/process5"/>
    <dgm:cxn modelId="{5BA57B8A-9344-49AC-A158-AA3ACF19AFDD}" type="presOf" srcId="{02F4D4E8-3F48-415F-95DA-E2BC839908C0}" destId="{54508DB6-BAB0-43E9-A832-EDB5A7F9C0E0}" srcOrd="0" destOrd="0" presId="urn:microsoft.com/office/officeart/2005/8/layout/process5"/>
    <dgm:cxn modelId="{8D632FF4-76FD-4307-A678-1AA439644766}" type="presOf" srcId="{C5D62C74-6DEB-46E2-924C-5C4AD6E2C71B}" destId="{3330AABE-023F-4B48-9891-DC2CA0E8A720}" srcOrd="0" destOrd="0" presId="urn:microsoft.com/office/officeart/2005/8/layout/process5"/>
    <dgm:cxn modelId="{D6572D7E-38C5-4A44-847D-EF1F98A3EE98}" srcId="{91AB48AB-A191-489A-8367-E0D75C17D9C5}" destId="{18CAADAE-6D0F-49A1-B2AF-3EEDFD94F550}" srcOrd="15" destOrd="0" parTransId="{E2307337-4EBA-470A-B6B4-77FA782CC17B}" sibTransId="{7D6FB38D-A7B5-4F24-85A8-3F8D1E32C1E4}"/>
    <dgm:cxn modelId="{2DF674B6-2A00-4565-95CE-20E4142DCAA6}" srcId="{91AB48AB-A191-489A-8367-E0D75C17D9C5}" destId="{88A33850-2D32-4E59-8EED-665CEA0ADF85}" srcOrd="6" destOrd="0" parTransId="{A28FE54A-C9E9-43E3-8E96-825E8BA5C58D}" sibTransId="{3292A8FC-B3E4-4B2B-B044-958156A58374}"/>
    <dgm:cxn modelId="{0F74293E-6A8D-4416-B7DD-AFF5908DA681}" type="presOf" srcId="{88A33850-2D32-4E59-8EED-665CEA0ADF85}" destId="{73695DE1-E01A-49B2-A9E0-06066747D7B4}" srcOrd="0" destOrd="0" presId="urn:microsoft.com/office/officeart/2005/8/layout/process5"/>
    <dgm:cxn modelId="{34EC0571-8394-4CCC-85F6-33759B485A51}" srcId="{91AB48AB-A191-489A-8367-E0D75C17D9C5}" destId="{2171EBF8-0442-4C3C-9D81-AD275DFC43D1}" srcOrd="19" destOrd="0" parTransId="{446E0E6B-35CD-4DE4-8A12-387E61FC33CC}" sibTransId="{52AD5F90-766D-4045-B66D-1CF16EBD46C4}"/>
    <dgm:cxn modelId="{B192B820-5395-4152-8D4A-FFDB91A9E871}" type="presOf" srcId="{91AB48AB-A191-489A-8367-E0D75C17D9C5}" destId="{46FF2CE8-F8F9-44A6-BC5B-FB753B5FA1BB}" srcOrd="0" destOrd="0" presId="urn:microsoft.com/office/officeart/2005/8/layout/process5"/>
    <dgm:cxn modelId="{9AB376E8-B167-4051-8704-D9C1414842C4}" type="presOf" srcId="{3DB3DB78-8150-4B8D-BB5B-0AE849C246EE}" destId="{6B67C905-7EC1-439D-8ECA-3A494C93079A}" srcOrd="0" destOrd="0" presId="urn:microsoft.com/office/officeart/2005/8/layout/process5"/>
    <dgm:cxn modelId="{4B467975-FA3E-44E7-B925-D41B16057D7E}" type="presOf" srcId="{B52B614C-2DFC-49BA-8118-04DBB57C7C2A}" destId="{3A60502F-9392-40E2-9367-551557BA96C0}" srcOrd="0" destOrd="0" presId="urn:microsoft.com/office/officeart/2005/8/layout/process5"/>
    <dgm:cxn modelId="{148EF415-35A4-4691-980A-73CB8B86A985}" type="presOf" srcId="{3AFCF675-17A2-475D-991C-5419D0F8CE67}" destId="{772A9C55-B375-4A11-B132-5C2F1B8C0CA8}" srcOrd="1" destOrd="0" presId="urn:microsoft.com/office/officeart/2005/8/layout/process5"/>
    <dgm:cxn modelId="{0719E576-E811-4CF8-83AD-6806DBA7CB4B}" srcId="{91AB48AB-A191-489A-8367-E0D75C17D9C5}" destId="{F2F58846-F6B4-4F4C-874F-505875324EA6}" srcOrd="11" destOrd="0" parTransId="{35BD185B-22E0-43E7-84F6-DC97D32A10B5}" sibTransId="{B52B614C-2DFC-49BA-8118-04DBB57C7C2A}"/>
    <dgm:cxn modelId="{844992F4-B9FA-4E55-A088-CCA657EC4E86}" type="presOf" srcId="{7D6FB38D-A7B5-4F24-85A8-3F8D1E32C1E4}" destId="{C12F4C2A-2457-48DB-8C91-1C481537E167}" srcOrd="0" destOrd="0" presId="urn:microsoft.com/office/officeart/2005/8/layout/process5"/>
    <dgm:cxn modelId="{3F018CBE-EB46-4CDB-A977-60C7439E4E93}" srcId="{91AB48AB-A191-489A-8367-E0D75C17D9C5}" destId="{0E619051-550A-4096-9190-1A5D8B268F74}" srcOrd="5" destOrd="0" parTransId="{AB74E4A7-9E3C-4F75-94E3-BFC65B4111F2}" sibTransId="{3AFCF675-17A2-475D-991C-5419D0F8CE67}"/>
    <dgm:cxn modelId="{9CE9CE50-4944-47D3-A62A-20119E04847A}" type="presOf" srcId="{DA07A612-2753-4822-8EFF-4A111AA44318}" destId="{C68F30AD-2E20-4B43-9E64-FB8081E1C340}" srcOrd="0" destOrd="0" presId="urn:microsoft.com/office/officeart/2005/8/layout/process5"/>
    <dgm:cxn modelId="{095D4A06-2614-4884-932C-5B5A22162801}" srcId="{91AB48AB-A191-489A-8367-E0D75C17D9C5}" destId="{7D732D79-7BEB-455B-9DDD-86D2AB097932}" srcOrd="8" destOrd="0" parTransId="{D8C90A1F-DF2A-49FD-9871-C2A3DCA56A30}" sibTransId="{EB368473-2EC3-4C8A-8B9A-EA08868F851C}"/>
    <dgm:cxn modelId="{D29E3B82-97DB-4F2C-AA0E-8610FAE2E377}" type="presOf" srcId="{8F3AA904-5E59-4CD9-B755-C598C474E7EB}" destId="{188CE735-875E-4B41-9EF2-6F950069C380}" srcOrd="0" destOrd="0" presId="urn:microsoft.com/office/officeart/2005/8/layout/process5"/>
    <dgm:cxn modelId="{13C83517-020F-41E3-87AD-97E9D77996E8}" type="presOf" srcId="{74B42F70-3A7E-43E9-A03B-7C8A5DD5F0FD}" destId="{AB13C27D-A01E-493B-AE61-1FA843EAE563}" srcOrd="1" destOrd="0" presId="urn:microsoft.com/office/officeart/2005/8/layout/process5"/>
    <dgm:cxn modelId="{4C6958E6-9879-4694-92FC-88475064B5A2}" type="presOf" srcId="{0E619051-550A-4096-9190-1A5D8B268F74}" destId="{374C814C-7899-488B-AABF-F380B2774DE2}" srcOrd="0" destOrd="0" presId="urn:microsoft.com/office/officeart/2005/8/layout/process5"/>
    <dgm:cxn modelId="{EDB28944-939F-4F3A-AF46-85E9D9AFE9BB}" srcId="{91AB48AB-A191-489A-8367-E0D75C17D9C5}" destId="{7F78C1F6-FFA0-4210-8811-672FC4858C4D}" srcOrd="12" destOrd="0" parTransId="{CEAD3791-3BA6-4523-A20D-B491E1B335DB}" sibTransId="{3DB3DB78-8150-4B8D-BB5B-0AE849C246EE}"/>
    <dgm:cxn modelId="{A0DBA4AC-7EA0-474A-9210-E7C0D9DAD4DE}" type="presOf" srcId="{87711D0F-B0E7-4B21-AA0D-DB8C10870525}" destId="{143F7062-2DB4-4BF4-BB9B-1BC2D63B4961}" srcOrd="0" destOrd="0" presId="urn:microsoft.com/office/officeart/2005/8/layout/process5"/>
    <dgm:cxn modelId="{0F2AC7F8-89C1-4939-AB4D-A1DD64516420}" type="presOf" srcId="{FC69B094-7A01-426F-B92C-02CAC3938997}" destId="{7CC6FF75-ABAE-4392-9E87-ADC5A34F36EB}" srcOrd="0" destOrd="0" presId="urn:microsoft.com/office/officeart/2005/8/layout/process5"/>
    <dgm:cxn modelId="{32289B4D-F050-4B97-885F-C1C7CF68C381}" srcId="{91AB48AB-A191-489A-8367-E0D75C17D9C5}" destId="{5A39F5C3-76B7-4552-9D7A-6886D7DB1A73}" srcOrd="17" destOrd="0" parTransId="{EBAC6461-8E33-4F20-8DA3-2834A1DA5D10}" sibTransId="{170E28EF-A33D-430D-B9AB-00AF526F346D}"/>
    <dgm:cxn modelId="{2532FA58-8FE3-4B4F-A945-E35BCF4623D4}" type="presOf" srcId="{02F4D4E8-3F48-415F-95DA-E2BC839908C0}" destId="{61DCDCA9-BEA7-49B9-B34E-9AB5F2E6AF2C}" srcOrd="1" destOrd="0" presId="urn:microsoft.com/office/officeart/2005/8/layout/process5"/>
    <dgm:cxn modelId="{E036D886-3EE3-435C-AB72-B02359BE3700}" srcId="{91AB48AB-A191-489A-8367-E0D75C17D9C5}" destId="{FC69B094-7A01-426F-B92C-02CAC3938997}" srcOrd="0" destOrd="0" parTransId="{2D605A7C-AA56-4119-8A92-5A8DCA754BF6}" sibTransId="{FDCBD910-8837-4BF8-9446-8E9B6D545EC8}"/>
    <dgm:cxn modelId="{E623B06E-B9FE-45E8-B79B-494E1ED5E32E}" type="presOf" srcId="{3292A8FC-B3E4-4B2B-B044-958156A58374}" destId="{C4D17463-F20D-4D3E-A581-AE078E466FE1}" srcOrd="1" destOrd="0" presId="urn:microsoft.com/office/officeart/2005/8/layout/process5"/>
    <dgm:cxn modelId="{B16F2025-6CF0-4AB5-AE78-A3E6596F1ABA}" type="presOf" srcId="{2CF77BEB-559A-4684-B36E-522F0EA2B224}" destId="{2C25A96B-BFB3-4020-AC12-556FBBA61BFD}" srcOrd="1" destOrd="0" presId="urn:microsoft.com/office/officeart/2005/8/layout/process5"/>
    <dgm:cxn modelId="{88DBACA6-EAB8-4A77-830A-3DCDEB502488}" type="presOf" srcId="{3DB3DB78-8150-4B8D-BB5B-0AE849C246EE}" destId="{5C93BE15-5105-434A-BE38-D784543C741D}" srcOrd="1" destOrd="0" presId="urn:microsoft.com/office/officeart/2005/8/layout/process5"/>
    <dgm:cxn modelId="{0537C44B-93A4-426C-A222-463072208BD4}" type="presOf" srcId="{2CF77BEB-559A-4684-B36E-522F0EA2B224}" destId="{509A8447-F4FB-493F-A669-99C1E9E07F35}" srcOrd="0" destOrd="0" presId="urn:microsoft.com/office/officeart/2005/8/layout/process5"/>
    <dgm:cxn modelId="{C3C95771-7DD7-4E52-817F-BE95CC8C9FFF}" srcId="{91AB48AB-A191-489A-8367-E0D75C17D9C5}" destId="{8D15CB66-A0DB-4132-BB8F-64BE193F2279}" srcOrd="9" destOrd="0" parTransId="{0721687F-93BF-4DE8-B40A-BC88432A2AAE}" sibTransId="{BC2DD788-E507-43DD-95AD-91F28ABE4CE5}"/>
    <dgm:cxn modelId="{115F225E-8AB1-4C41-A93D-07F9CAB55ECE}" srcId="{91AB48AB-A191-489A-8367-E0D75C17D9C5}" destId="{87711D0F-B0E7-4B21-AA0D-DB8C10870525}" srcOrd="3" destOrd="0" parTransId="{E44E58B2-EFAA-4081-9290-2F57FC731A54}" sibTransId="{8F3AA904-5E59-4CD9-B755-C598C474E7EB}"/>
    <dgm:cxn modelId="{A1D7C1D5-5839-42B5-99D2-DF5464CEEBC1}" srcId="{91AB48AB-A191-489A-8367-E0D75C17D9C5}" destId="{C9F57AFF-52E8-4D22-8FD1-77674AFFD71A}" srcOrd="13" destOrd="0" parTransId="{8CEDB39A-6AB6-422D-B15F-956987448FBE}" sibTransId="{02F4D4E8-3F48-415F-95DA-E2BC839908C0}"/>
    <dgm:cxn modelId="{A6297C8D-CDF9-49BA-B247-9F09A0B8D885}" type="presOf" srcId="{3292A8FC-B3E4-4B2B-B044-958156A58374}" destId="{7EC1FA35-F607-48A5-B1FC-A99E6F37E596}" srcOrd="0" destOrd="0" presId="urn:microsoft.com/office/officeart/2005/8/layout/process5"/>
    <dgm:cxn modelId="{82F1FBDE-9D44-4CFE-89D9-8D2B40FA8028}" srcId="{91AB48AB-A191-489A-8367-E0D75C17D9C5}" destId="{338DA019-9CAC-4541-8547-CAB48A6D254B}" srcOrd="7" destOrd="0" parTransId="{29D31AA6-4296-49FB-86A1-3869C74F835C}" sibTransId="{0524A6C5-CF29-4AFB-A95F-3C8F59D1E0EB}"/>
    <dgm:cxn modelId="{52FC8EDA-BA66-4855-B864-7625B4BBC743}" type="presOf" srcId="{170E28EF-A33D-430D-B9AB-00AF526F346D}" destId="{AD32280D-A137-4DC6-8BD1-29B97268B00A}" srcOrd="1" destOrd="0" presId="urn:microsoft.com/office/officeart/2005/8/layout/process5"/>
    <dgm:cxn modelId="{50678B40-1B90-42C7-AF1C-97CA5A5814E5}" srcId="{91AB48AB-A191-489A-8367-E0D75C17D9C5}" destId="{FD4C9DA1-FF83-46C2-AD36-CFEB479DD4BD}" srcOrd="10" destOrd="0" parTransId="{72E56737-A0E4-4C70-8702-B603FE69FC63}" sibTransId="{74B42F70-3A7E-43E9-A03B-7C8A5DD5F0FD}"/>
    <dgm:cxn modelId="{808FD577-BA74-4693-A806-F79229A43AA0}" srcId="{91AB48AB-A191-489A-8367-E0D75C17D9C5}" destId="{A15107F1-11FD-4952-A76C-AB2377098B1E}" srcOrd="14" destOrd="0" parTransId="{B393EC56-64CD-441F-96B2-6820F884CD8D}" sibTransId="{DA07A612-2753-4822-8EFF-4A111AA44318}"/>
    <dgm:cxn modelId="{25A33B95-C990-497C-80A6-E3B0B38DDA02}" type="presOf" srcId="{7D732D79-7BEB-455B-9DDD-86D2AB097932}" destId="{6373F9FF-FD3C-4703-9ABD-CB8DAB040106}" srcOrd="0" destOrd="0" presId="urn:microsoft.com/office/officeart/2005/8/layout/process5"/>
    <dgm:cxn modelId="{E48E416E-0EB9-45C3-9E0A-9DF454C931F1}" type="presOf" srcId="{C9F57AFF-52E8-4D22-8FD1-77674AFFD71A}" destId="{42FC0A08-CDC2-471E-BC05-24307AC47ECA}" srcOrd="0" destOrd="0" presId="urn:microsoft.com/office/officeart/2005/8/layout/process5"/>
    <dgm:cxn modelId="{584D9C84-8E2B-44BA-842D-6663165A67C7}" type="presOf" srcId="{5977CCCE-F792-48A7-B261-2FE814BC95D9}" destId="{1A3FA88A-22A3-4B53-A2A0-A6D94E00BA7D}" srcOrd="0" destOrd="0" presId="urn:microsoft.com/office/officeart/2005/8/layout/process5"/>
    <dgm:cxn modelId="{9D660B4A-DDD1-43C2-8233-699CF795850D}" type="presOf" srcId="{74B42F70-3A7E-43E9-A03B-7C8A5DD5F0FD}" destId="{55EC46F8-09CC-481D-9711-A3A2DCEB7F33}" srcOrd="0" destOrd="0" presId="urn:microsoft.com/office/officeart/2005/8/layout/process5"/>
    <dgm:cxn modelId="{A05E73F6-DE5A-4712-8CEC-C14F6AA2992D}" type="presOf" srcId="{A8E879FB-826F-486A-974F-3ADE6B2F11E5}" destId="{050FDCDE-354D-48E5-B6D5-569E54C8E429}" srcOrd="1" destOrd="0" presId="urn:microsoft.com/office/officeart/2005/8/layout/process5"/>
    <dgm:cxn modelId="{8B959B0F-FBF2-45D8-8342-7D74F0F1CD97}" type="presOf" srcId="{0524A6C5-CF29-4AFB-A95F-3C8F59D1E0EB}" destId="{FA6425CA-BD48-4A8B-A713-2073E2F26FD2}" srcOrd="0" destOrd="0" presId="urn:microsoft.com/office/officeart/2005/8/layout/process5"/>
    <dgm:cxn modelId="{BD46E573-4E16-4A88-B1DB-5C7E2EF82A78}" srcId="{91AB48AB-A191-489A-8367-E0D75C17D9C5}" destId="{6967C39D-FA1F-41BB-9227-24F85F90EA13}" srcOrd="2" destOrd="0" parTransId="{B51A06C2-2506-4D02-92AD-BFFC783F92D1}" sibTransId="{C5D62C74-6DEB-46E2-924C-5C4AD6E2C71B}"/>
    <dgm:cxn modelId="{8D12935A-0AB0-4554-A940-33114660AFF3}" type="presOf" srcId="{B52B614C-2DFC-49BA-8118-04DBB57C7C2A}" destId="{195A3219-1F1C-4740-AF2F-7312DA8CC5BF}" srcOrd="1" destOrd="0" presId="urn:microsoft.com/office/officeart/2005/8/layout/process5"/>
    <dgm:cxn modelId="{523EE08E-CAB6-4866-83D2-45FE1679957B}" type="presOf" srcId="{7D6FB38D-A7B5-4F24-85A8-3F8D1E32C1E4}" destId="{BAE955F3-62BA-44B4-9B23-8BDDC6D595A8}" srcOrd="1" destOrd="0" presId="urn:microsoft.com/office/officeart/2005/8/layout/process5"/>
    <dgm:cxn modelId="{5A2C8C5B-9074-49FD-94D1-4186307FC7FC}" type="presOf" srcId="{EB368473-2EC3-4C8A-8B9A-EA08868F851C}" destId="{61E61BE4-2BF8-4429-A8D8-4C018B110A27}" srcOrd="1" destOrd="0" presId="urn:microsoft.com/office/officeart/2005/8/layout/process5"/>
    <dgm:cxn modelId="{7B7776E7-6F13-44D2-9F60-CD672B8E51B6}" type="presParOf" srcId="{46FF2CE8-F8F9-44A6-BC5B-FB753B5FA1BB}" destId="{7CC6FF75-ABAE-4392-9E87-ADC5A34F36EB}" srcOrd="0" destOrd="0" presId="urn:microsoft.com/office/officeart/2005/8/layout/process5"/>
    <dgm:cxn modelId="{1C6AF5E6-6AF2-4F48-94DE-8351E4F2C9C5}" type="presParOf" srcId="{46FF2CE8-F8F9-44A6-BC5B-FB753B5FA1BB}" destId="{4970C911-9995-4C26-AA98-0340197BA987}" srcOrd="1" destOrd="0" presId="urn:microsoft.com/office/officeart/2005/8/layout/process5"/>
    <dgm:cxn modelId="{DC6CDDF9-ADBB-4217-B948-6289993FE187}" type="presParOf" srcId="{4970C911-9995-4C26-AA98-0340197BA987}" destId="{16812243-B430-412E-9CDE-4026BB7687BB}" srcOrd="0" destOrd="0" presId="urn:microsoft.com/office/officeart/2005/8/layout/process5"/>
    <dgm:cxn modelId="{3CF0DE41-C139-4AAC-9B4C-2514FE952170}" type="presParOf" srcId="{46FF2CE8-F8F9-44A6-BC5B-FB753B5FA1BB}" destId="{D463BC09-86F0-46CD-9FE8-AE34C9333246}" srcOrd="2" destOrd="0" presId="urn:microsoft.com/office/officeart/2005/8/layout/process5"/>
    <dgm:cxn modelId="{2558F79E-FD0A-4B36-98E4-E01A8B262BDA}" type="presParOf" srcId="{46FF2CE8-F8F9-44A6-BC5B-FB753B5FA1BB}" destId="{9FC72942-7734-433A-9805-9E4DCFE69A8D}" srcOrd="3" destOrd="0" presId="urn:microsoft.com/office/officeart/2005/8/layout/process5"/>
    <dgm:cxn modelId="{A8C7930A-13CA-409A-903D-00E0C1A99D34}" type="presParOf" srcId="{9FC72942-7734-433A-9805-9E4DCFE69A8D}" destId="{A6BD98DA-59EC-473B-81D3-B5DF82CECA8F}" srcOrd="0" destOrd="0" presId="urn:microsoft.com/office/officeart/2005/8/layout/process5"/>
    <dgm:cxn modelId="{AACFBA33-AABF-4690-843A-A5CFBA9BB2C5}" type="presParOf" srcId="{46FF2CE8-F8F9-44A6-BC5B-FB753B5FA1BB}" destId="{0CB579BC-4925-4293-9180-88991482D349}" srcOrd="4" destOrd="0" presId="urn:microsoft.com/office/officeart/2005/8/layout/process5"/>
    <dgm:cxn modelId="{18144B5A-E5B9-4F86-80B9-0D17ACF2899F}" type="presParOf" srcId="{46FF2CE8-F8F9-44A6-BC5B-FB753B5FA1BB}" destId="{3330AABE-023F-4B48-9891-DC2CA0E8A720}" srcOrd="5" destOrd="0" presId="urn:microsoft.com/office/officeart/2005/8/layout/process5"/>
    <dgm:cxn modelId="{E196882B-D91B-442E-8094-0AAAB63F4A4D}" type="presParOf" srcId="{3330AABE-023F-4B48-9891-DC2CA0E8A720}" destId="{45D3DA30-4427-45E6-9BF6-24090BFA5D0F}" srcOrd="0" destOrd="0" presId="urn:microsoft.com/office/officeart/2005/8/layout/process5"/>
    <dgm:cxn modelId="{72356D23-ABBE-4C1C-804B-7EC8739E40C7}" type="presParOf" srcId="{46FF2CE8-F8F9-44A6-BC5B-FB753B5FA1BB}" destId="{143F7062-2DB4-4BF4-BB9B-1BC2D63B4961}" srcOrd="6" destOrd="0" presId="urn:microsoft.com/office/officeart/2005/8/layout/process5"/>
    <dgm:cxn modelId="{E65210D7-AE3D-42FF-8E8B-238A12A10B2A}" type="presParOf" srcId="{46FF2CE8-F8F9-44A6-BC5B-FB753B5FA1BB}" destId="{188CE735-875E-4B41-9EF2-6F950069C380}" srcOrd="7" destOrd="0" presId="urn:microsoft.com/office/officeart/2005/8/layout/process5"/>
    <dgm:cxn modelId="{D518A54B-6079-40A0-ACE6-8F4431C0B106}" type="presParOf" srcId="{188CE735-875E-4B41-9EF2-6F950069C380}" destId="{8FC88691-C264-45D7-AA1E-0E7E2E163B95}" srcOrd="0" destOrd="0" presId="urn:microsoft.com/office/officeart/2005/8/layout/process5"/>
    <dgm:cxn modelId="{E736B84B-5883-4489-BC48-4AC8BC2DF7BB}" type="presParOf" srcId="{46FF2CE8-F8F9-44A6-BC5B-FB753B5FA1BB}" destId="{43870AED-B6A4-4BAB-B574-94146B55F503}" srcOrd="8" destOrd="0" presId="urn:microsoft.com/office/officeart/2005/8/layout/process5"/>
    <dgm:cxn modelId="{03D89492-3EE3-4F01-AB01-75DBC0A4C4F3}" type="presParOf" srcId="{46FF2CE8-F8F9-44A6-BC5B-FB753B5FA1BB}" destId="{4E8DA29A-F146-4C4F-A477-070A3DE20C68}" srcOrd="9" destOrd="0" presId="urn:microsoft.com/office/officeart/2005/8/layout/process5"/>
    <dgm:cxn modelId="{32E5DF47-884B-4E46-A1EF-D76F63DC38B2}" type="presParOf" srcId="{4E8DA29A-F146-4C4F-A477-070A3DE20C68}" destId="{050FDCDE-354D-48E5-B6D5-569E54C8E429}" srcOrd="0" destOrd="0" presId="urn:microsoft.com/office/officeart/2005/8/layout/process5"/>
    <dgm:cxn modelId="{F828D2E7-B770-42CF-9559-7D58C0E33014}" type="presParOf" srcId="{46FF2CE8-F8F9-44A6-BC5B-FB753B5FA1BB}" destId="{374C814C-7899-488B-AABF-F380B2774DE2}" srcOrd="10" destOrd="0" presId="urn:microsoft.com/office/officeart/2005/8/layout/process5"/>
    <dgm:cxn modelId="{C42D6876-7164-40F1-901A-038FEA644A3E}" type="presParOf" srcId="{46FF2CE8-F8F9-44A6-BC5B-FB753B5FA1BB}" destId="{D83DDDBE-9332-4520-B775-6DD91DC07FBF}" srcOrd="11" destOrd="0" presId="urn:microsoft.com/office/officeart/2005/8/layout/process5"/>
    <dgm:cxn modelId="{1138D06E-875D-4B11-8A4E-E0FEFFC32B49}" type="presParOf" srcId="{D83DDDBE-9332-4520-B775-6DD91DC07FBF}" destId="{772A9C55-B375-4A11-B132-5C2F1B8C0CA8}" srcOrd="0" destOrd="0" presId="urn:microsoft.com/office/officeart/2005/8/layout/process5"/>
    <dgm:cxn modelId="{72F2E5D1-B6E2-4E4C-81DA-516E50E759D4}" type="presParOf" srcId="{46FF2CE8-F8F9-44A6-BC5B-FB753B5FA1BB}" destId="{73695DE1-E01A-49B2-A9E0-06066747D7B4}" srcOrd="12" destOrd="0" presId="urn:microsoft.com/office/officeart/2005/8/layout/process5"/>
    <dgm:cxn modelId="{BD2F5A38-F338-4564-AB4D-6B8086471EE0}" type="presParOf" srcId="{46FF2CE8-F8F9-44A6-BC5B-FB753B5FA1BB}" destId="{7EC1FA35-F607-48A5-B1FC-A99E6F37E596}" srcOrd="13" destOrd="0" presId="urn:microsoft.com/office/officeart/2005/8/layout/process5"/>
    <dgm:cxn modelId="{51B5C5AF-1EFB-402E-851E-4FB42E593EBF}" type="presParOf" srcId="{7EC1FA35-F607-48A5-B1FC-A99E6F37E596}" destId="{C4D17463-F20D-4D3E-A581-AE078E466FE1}" srcOrd="0" destOrd="0" presId="urn:microsoft.com/office/officeart/2005/8/layout/process5"/>
    <dgm:cxn modelId="{6D1CAA03-0B47-4875-9148-EDFC05CBE059}" type="presParOf" srcId="{46FF2CE8-F8F9-44A6-BC5B-FB753B5FA1BB}" destId="{919B68CC-CD82-4C96-B7BC-84E244AFB325}" srcOrd="14" destOrd="0" presId="urn:microsoft.com/office/officeart/2005/8/layout/process5"/>
    <dgm:cxn modelId="{DBCC9921-9829-4781-987E-62B9CC3410E1}" type="presParOf" srcId="{46FF2CE8-F8F9-44A6-BC5B-FB753B5FA1BB}" destId="{FA6425CA-BD48-4A8B-A713-2073E2F26FD2}" srcOrd="15" destOrd="0" presId="urn:microsoft.com/office/officeart/2005/8/layout/process5"/>
    <dgm:cxn modelId="{9C20F27F-B0BF-4CF1-A7C5-FCD19EE35C28}" type="presParOf" srcId="{FA6425CA-BD48-4A8B-A713-2073E2F26FD2}" destId="{07227EF4-6DEC-470D-AD89-45E27203CF56}" srcOrd="0" destOrd="0" presId="urn:microsoft.com/office/officeart/2005/8/layout/process5"/>
    <dgm:cxn modelId="{F2967430-E242-494F-8093-353792E94BC9}" type="presParOf" srcId="{46FF2CE8-F8F9-44A6-BC5B-FB753B5FA1BB}" destId="{6373F9FF-FD3C-4703-9ABD-CB8DAB040106}" srcOrd="16" destOrd="0" presId="urn:microsoft.com/office/officeart/2005/8/layout/process5"/>
    <dgm:cxn modelId="{43A432E3-84D1-43FA-9203-14CDD878BDCC}" type="presParOf" srcId="{46FF2CE8-F8F9-44A6-BC5B-FB753B5FA1BB}" destId="{EAF94A64-61C1-4F17-906D-85AD38F6BB3A}" srcOrd="17" destOrd="0" presId="urn:microsoft.com/office/officeart/2005/8/layout/process5"/>
    <dgm:cxn modelId="{5C2F8834-142D-4276-BC6A-A72A71E8BC80}" type="presParOf" srcId="{EAF94A64-61C1-4F17-906D-85AD38F6BB3A}" destId="{61E61BE4-2BF8-4429-A8D8-4C018B110A27}" srcOrd="0" destOrd="0" presId="urn:microsoft.com/office/officeart/2005/8/layout/process5"/>
    <dgm:cxn modelId="{2C439247-8C49-4048-A995-2E28EA703E6C}" type="presParOf" srcId="{46FF2CE8-F8F9-44A6-BC5B-FB753B5FA1BB}" destId="{5EF9C46C-E065-4E5E-B88A-0358A2471C3D}" srcOrd="18" destOrd="0" presId="urn:microsoft.com/office/officeart/2005/8/layout/process5"/>
    <dgm:cxn modelId="{C54629B5-2A09-45B4-BCD8-11E84A5F08C0}" type="presParOf" srcId="{46FF2CE8-F8F9-44A6-BC5B-FB753B5FA1BB}" destId="{0ED434C7-1A8C-473D-AD16-4F3FD89C8316}" srcOrd="19" destOrd="0" presId="urn:microsoft.com/office/officeart/2005/8/layout/process5"/>
    <dgm:cxn modelId="{49B1712F-D1FB-43B9-8390-376376EDB33A}" type="presParOf" srcId="{0ED434C7-1A8C-473D-AD16-4F3FD89C8316}" destId="{3D0CBB5F-6541-438A-B428-48EFC888F6A7}" srcOrd="0" destOrd="0" presId="urn:microsoft.com/office/officeart/2005/8/layout/process5"/>
    <dgm:cxn modelId="{C1891997-193B-4075-B59C-4ADD0EBAED2D}" type="presParOf" srcId="{46FF2CE8-F8F9-44A6-BC5B-FB753B5FA1BB}" destId="{CC957F40-53CF-40B0-91AF-81CCD19B2A6C}" srcOrd="20" destOrd="0" presId="urn:microsoft.com/office/officeart/2005/8/layout/process5"/>
    <dgm:cxn modelId="{C7214AEB-3172-40D7-8E25-F13365A8CD36}" type="presParOf" srcId="{46FF2CE8-F8F9-44A6-BC5B-FB753B5FA1BB}" destId="{55EC46F8-09CC-481D-9711-A3A2DCEB7F33}" srcOrd="21" destOrd="0" presId="urn:microsoft.com/office/officeart/2005/8/layout/process5"/>
    <dgm:cxn modelId="{23EE3432-2CFA-40E8-9CE2-A17C2695A0CB}" type="presParOf" srcId="{55EC46F8-09CC-481D-9711-A3A2DCEB7F33}" destId="{AB13C27D-A01E-493B-AE61-1FA843EAE563}" srcOrd="0" destOrd="0" presId="urn:microsoft.com/office/officeart/2005/8/layout/process5"/>
    <dgm:cxn modelId="{402A9011-DE1B-482C-A82B-E844446829C8}" type="presParOf" srcId="{46FF2CE8-F8F9-44A6-BC5B-FB753B5FA1BB}" destId="{82879D78-493C-47D0-9D3D-7027ABC7DCE7}" srcOrd="22" destOrd="0" presId="urn:microsoft.com/office/officeart/2005/8/layout/process5"/>
    <dgm:cxn modelId="{D520ADE4-0143-4041-ABBE-EC8CAEEBA1C2}" type="presParOf" srcId="{46FF2CE8-F8F9-44A6-BC5B-FB753B5FA1BB}" destId="{3A60502F-9392-40E2-9367-551557BA96C0}" srcOrd="23" destOrd="0" presId="urn:microsoft.com/office/officeart/2005/8/layout/process5"/>
    <dgm:cxn modelId="{F9E0BD8D-13E5-4F0C-9888-89490BAEF4BA}" type="presParOf" srcId="{3A60502F-9392-40E2-9367-551557BA96C0}" destId="{195A3219-1F1C-4740-AF2F-7312DA8CC5BF}" srcOrd="0" destOrd="0" presId="urn:microsoft.com/office/officeart/2005/8/layout/process5"/>
    <dgm:cxn modelId="{E4AB614C-E47D-49E4-81EF-E4CF6DEFF6AD}" type="presParOf" srcId="{46FF2CE8-F8F9-44A6-BC5B-FB753B5FA1BB}" destId="{EC68F81F-4E38-4396-ABAF-5CE839B8F195}" srcOrd="24" destOrd="0" presId="urn:microsoft.com/office/officeart/2005/8/layout/process5"/>
    <dgm:cxn modelId="{BB5128D0-3DB1-4BF7-A25F-DEA1769DC6A0}" type="presParOf" srcId="{46FF2CE8-F8F9-44A6-BC5B-FB753B5FA1BB}" destId="{6B67C905-7EC1-439D-8ECA-3A494C93079A}" srcOrd="25" destOrd="0" presId="urn:microsoft.com/office/officeart/2005/8/layout/process5"/>
    <dgm:cxn modelId="{457FDF1A-C679-424D-8BEF-C65010880B38}" type="presParOf" srcId="{6B67C905-7EC1-439D-8ECA-3A494C93079A}" destId="{5C93BE15-5105-434A-BE38-D784543C741D}" srcOrd="0" destOrd="0" presId="urn:microsoft.com/office/officeart/2005/8/layout/process5"/>
    <dgm:cxn modelId="{2AF827EC-FA95-4C37-A435-98F6CE3E7A97}" type="presParOf" srcId="{46FF2CE8-F8F9-44A6-BC5B-FB753B5FA1BB}" destId="{42FC0A08-CDC2-471E-BC05-24307AC47ECA}" srcOrd="26" destOrd="0" presId="urn:microsoft.com/office/officeart/2005/8/layout/process5"/>
    <dgm:cxn modelId="{5444FA50-E6ED-405D-82B4-E42D649E857F}" type="presParOf" srcId="{46FF2CE8-F8F9-44A6-BC5B-FB753B5FA1BB}" destId="{54508DB6-BAB0-43E9-A832-EDB5A7F9C0E0}" srcOrd="27" destOrd="0" presId="urn:microsoft.com/office/officeart/2005/8/layout/process5"/>
    <dgm:cxn modelId="{F2CDB7CC-C4E1-405F-A21C-CC515B1E9E33}" type="presParOf" srcId="{54508DB6-BAB0-43E9-A832-EDB5A7F9C0E0}" destId="{61DCDCA9-BEA7-49B9-B34E-9AB5F2E6AF2C}" srcOrd="0" destOrd="0" presId="urn:microsoft.com/office/officeart/2005/8/layout/process5"/>
    <dgm:cxn modelId="{967122F0-C1BA-4C66-B407-AD538E1E98DC}" type="presParOf" srcId="{46FF2CE8-F8F9-44A6-BC5B-FB753B5FA1BB}" destId="{C0751315-5949-4BD5-AD22-131FCE0C8C81}" srcOrd="28" destOrd="0" presId="urn:microsoft.com/office/officeart/2005/8/layout/process5"/>
    <dgm:cxn modelId="{3DD1B00C-2F45-4F60-984B-6F40920A83E2}" type="presParOf" srcId="{46FF2CE8-F8F9-44A6-BC5B-FB753B5FA1BB}" destId="{C68F30AD-2E20-4B43-9E64-FB8081E1C340}" srcOrd="29" destOrd="0" presId="urn:microsoft.com/office/officeart/2005/8/layout/process5"/>
    <dgm:cxn modelId="{719C6733-1B7B-411F-BE14-C7457755C9B0}" type="presParOf" srcId="{C68F30AD-2E20-4B43-9E64-FB8081E1C340}" destId="{76C829A6-BB4F-496B-99E7-DD6EB5AAF7DF}" srcOrd="0" destOrd="0" presId="urn:microsoft.com/office/officeart/2005/8/layout/process5"/>
    <dgm:cxn modelId="{5C486A7B-AE31-4ED6-BA6A-D27666ABC1D3}" type="presParOf" srcId="{46FF2CE8-F8F9-44A6-BC5B-FB753B5FA1BB}" destId="{4317138F-7CC3-445A-8AA4-2AB9A3DA9DEC}" srcOrd="30" destOrd="0" presId="urn:microsoft.com/office/officeart/2005/8/layout/process5"/>
    <dgm:cxn modelId="{6A5A00D6-5DAE-4F97-AAFB-1974107418CF}" type="presParOf" srcId="{46FF2CE8-F8F9-44A6-BC5B-FB753B5FA1BB}" destId="{C12F4C2A-2457-48DB-8C91-1C481537E167}" srcOrd="31" destOrd="0" presId="urn:microsoft.com/office/officeart/2005/8/layout/process5"/>
    <dgm:cxn modelId="{EB76E422-1FB9-44FF-B87F-E42545548B76}" type="presParOf" srcId="{C12F4C2A-2457-48DB-8C91-1C481537E167}" destId="{BAE955F3-62BA-44B4-9B23-8BDDC6D595A8}" srcOrd="0" destOrd="0" presId="urn:microsoft.com/office/officeart/2005/8/layout/process5"/>
    <dgm:cxn modelId="{A1C50702-80B3-4093-87E7-654F5A14E54B}" type="presParOf" srcId="{46FF2CE8-F8F9-44A6-BC5B-FB753B5FA1BB}" destId="{183563AF-FE73-4ADC-8B2F-695AC69BBF02}" srcOrd="32" destOrd="0" presId="urn:microsoft.com/office/officeart/2005/8/layout/process5"/>
    <dgm:cxn modelId="{15DE28D9-D906-4AFE-9E23-089531AC27AD}" type="presParOf" srcId="{46FF2CE8-F8F9-44A6-BC5B-FB753B5FA1BB}" destId="{1A3FA88A-22A3-4B53-A2A0-A6D94E00BA7D}" srcOrd="33" destOrd="0" presId="urn:microsoft.com/office/officeart/2005/8/layout/process5"/>
    <dgm:cxn modelId="{71C6A0BE-A06A-4D29-8DFD-091529BB2804}" type="presParOf" srcId="{1A3FA88A-22A3-4B53-A2A0-A6D94E00BA7D}" destId="{26B2EFCE-E61A-465B-A617-329E73B63C8F}" srcOrd="0" destOrd="0" presId="urn:microsoft.com/office/officeart/2005/8/layout/process5"/>
    <dgm:cxn modelId="{B29F6392-4A56-45C5-9E20-843754D92287}" type="presParOf" srcId="{46FF2CE8-F8F9-44A6-BC5B-FB753B5FA1BB}" destId="{C30A7422-6977-4A71-BE91-D5271BDDE8E0}" srcOrd="34" destOrd="0" presId="urn:microsoft.com/office/officeart/2005/8/layout/process5"/>
    <dgm:cxn modelId="{1F8968D1-F6F7-4310-AED1-258AD8B8B537}" type="presParOf" srcId="{46FF2CE8-F8F9-44A6-BC5B-FB753B5FA1BB}" destId="{D8990FF0-1A8D-479A-BB7B-E40D34098AE7}" srcOrd="35" destOrd="0" presId="urn:microsoft.com/office/officeart/2005/8/layout/process5"/>
    <dgm:cxn modelId="{9C262A6B-2757-4D15-8FA1-6BCE37FB749A}" type="presParOf" srcId="{D8990FF0-1A8D-479A-BB7B-E40D34098AE7}" destId="{AD32280D-A137-4DC6-8BD1-29B97268B00A}" srcOrd="0" destOrd="0" presId="urn:microsoft.com/office/officeart/2005/8/layout/process5"/>
    <dgm:cxn modelId="{2606B697-AC2D-4F87-9FAE-92F841C15F17}" type="presParOf" srcId="{46FF2CE8-F8F9-44A6-BC5B-FB753B5FA1BB}" destId="{F9E02804-293C-4EA0-B937-3770B11247F0}" srcOrd="36" destOrd="0" presId="urn:microsoft.com/office/officeart/2005/8/layout/process5"/>
    <dgm:cxn modelId="{A8BF42D5-6C68-414B-AC9F-C674965D16DA}" type="presParOf" srcId="{46FF2CE8-F8F9-44A6-BC5B-FB753B5FA1BB}" destId="{509A8447-F4FB-493F-A669-99C1E9E07F35}" srcOrd="37" destOrd="0" presId="urn:microsoft.com/office/officeart/2005/8/layout/process5"/>
    <dgm:cxn modelId="{7EFAD912-16B6-40B1-95F9-FDE01F7B369E}" type="presParOf" srcId="{509A8447-F4FB-493F-A669-99C1E9E07F35}" destId="{2C25A96B-BFB3-4020-AC12-556FBBA61BFD}" srcOrd="0" destOrd="0" presId="urn:microsoft.com/office/officeart/2005/8/layout/process5"/>
    <dgm:cxn modelId="{8663226C-5C51-4045-88B6-777440D355E4}" type="presParOf" srcId="{46FF2CE8-F8F9-44A6-BC5B-FB753B5FA1BB}" destId="{11356A79-E616-47DA-A7DD-12C55FDA7855}" srcOrd="3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1B579E-A8C1-4ADC-B185-6448DAF07FDA}">
      <dsp:nvSpPr>
        <dsp:cNvPr id="0" name=""/>
        <dsp:cNvSpPr/>
      </dsp:nvSpPr>
      <dsp:spPr>
        <a:xfrm rot="5400000">
          <a:off x="-83008" y="790243"/>
          <a:ext cx="1231986" cy="14866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A84651-985F-43B5-96D4-6C47AF7E7803}">
      <dsp:nvSpPr>
        <dsp:cNvPr id="0" name=""/>
        <dsp:cNvSpPr/>
      </dsp:nvSpPr>
      <dsp:spPr>
        <a:xfrm>
          <a:off x="199178" y="2186"/>
          <a:ext cx="1651824" cy="9910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Телевизионный редактор</a:t>
          </a:r>
          <a:endParaRPr lang="ru-RU" sz="1600" kern="1200" dirty="0"/>
        </a:p>
      </dsp:txBody>
      <dsp:txXfrm>
        <a:off x="199178" y="2186"/>
        <a:ext cx="1651824" cy="991094"/>
      </dsp:txXfrm>
    </dsp:sp>
    <dsp:sp modelId="{A067B063-9A1C-48CC-9879-214ACB0FFDA1}">
      <dsp:nvSpPr>
        <dsp:cNvPr id="0" name=""/>
        <dsp:cNvSpPr/>
      </dsp:nvSpPr>
      <dsp:spPr>
        <a:xfrm rot="5400000">
          <a:off x="-83008" y="2029112"/>
          <a:ext cx="1231986" cy="14866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A1D30F-2910-47B8-82DC-5287B9159736}">
      <dsp:nvSpPr>
        <dsp:cNvPr id="0" name=""/>
        <dsp:cNvSpPr/>
      </dsp:nvSpPr>
      <dsp:spPr>
        <a:xfrm>
          <a:off x="199178" y="1241054"/>
          <a:ext cx="1651824" cy="9910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Сценарист </a:t>
          </a:r>
          <a:endParaRPr lang="ru-RU" sz="1600" kern="1200" dirty="0"/>
        </a:p>
      </dsp:txBody>
      <dsp:txXfrm>
        <a:off x="199178" y="1241054"/>
        <a:ext cx="1651824" cy="991094"/>
      </dsp:txXfrm>
    </dsp:sp>
    <dsp:sp modelId="{E80A3121-40EB-43DD-A718-E0D2AACB5FD6}">
      <dsp:nvSpPr>
        <dsp:cNvPr id="0" name=""/>
        <dsp:cNvSpPr/>
      </dsp:nvSpPr>
      <dsp:spPr>
        <a:xfrm rot="5400000">
          <a:off x="-83008" y="3267980"/>
          <a:ext cx="1231986" cy="14866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EFA4AD-EB9F-4D57-9BE8-6DAA16E49DB2}">
      <dsp:nvSpPr>
        <dsp:cNvPr id="0" name=""/>
        <dsp:cNvSpPr/>
      </dsp:nvSpPr>
      <dsp:spPr>
        <a:xfrm>
          <a:off x="199178" y="2479922"/>
          <a:ext cx="1651824" cy="9910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Журналист </a:t>
          </a:r>
          <a:endParaRPr lang="ru-RU" sz="1600" kern="1200" dirty="0"/>
        </a:p>
      </dsp:txBody>
      <dsp:txXfrm>
        <a:off x="199178" y="2479922"/>
        <a:ext cx="1651824" cy="991094"/>
      </dsp:txXfrm>
    </dsp:sp>
    <dsp:sp modelId="{90E40B81-20FD-4EA8-A508-346164BE7264}">
      <dsp:nvSpPr>
        <dsp:cNvPr id="0" name=""/>
        <dsp:cNvSpPr/>
      </dsp:nvSpPr>
      <dsp:spPr>
        <a:xfrm>
          <a:off x="536425" y="3887414"/>
          <a:ext cx="2190044" cy="14866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2E05137-CE12-4C20-95AF-975DCEEBE0C5}">
      <dsp:nvSpPr>
        <dsp:cNvPr id="0" name=""/>
        <dsp:cNvSpPr/>
      </dsp:nvSpPr>
      <dsp:spPr>
        <a:xfrm>
          <a:off x="199178" y="3718790"/>
          <a:ext cx="1651824" cy="9910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Видеомонтажер</a:t>
          </a:r>
          <a:r>
            <a:rPr lang="ru-RU" sz="1600" kern="1200" dirty="0" smtClean="0"/>
            <a:t> </a:t>
          </a:r>
          <a:endParaRPr lang="ru-RU" sz="1600" kern="1200" dirty="0"/>
        </a:p>
      </dsp:txBody>
      <dsp:txXfrm>
        <a:off x="199178" y="3718790"/>
        <a:ext cx="1651824" cy="991094"/>
      </dsp:txXfrm>
    </dsp:sp>
    <dsp:sp modelId="{DBDA3BA7-F3CC-4951-B171-B7829FA37428}">
      <dsp:nvSpPr>
        <dsp:cNvPr id="0" name=""/>
        <dsp:cNvSpPr/>
      </dsp:nvSpPr>
      <dsp:spPr>
        <a:xfrm rot="16200000">
          <a:off x="2113917" y="3267980"/>
          <a:ext cx="1231986" cy="14866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A61A40F-569C-4430-BD5E-5096A39C66CC}">
      <dsp:nvSpPr>
        <dsp:cNvPr id="0" name=""/>
        <dsp:cNvSpPr/>
      </dsp:nvSpPr>
      <dsp:spPr>
        <a:xfrm>
          <a:off x="2396104" y="3718790"/>
          <a:ext cx="1651824" cy="9910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Видеооператор</a:t>
          </a:r>
          <a:r>
            <a:rPr lang="ru-RU" sz="1600" kern="1200" dirty="0" smtClean="0"/>
            <a:t> </a:t>
          </a:r>
          <a:endParaRPr lang="ru-RU" sz="1600" kern="1200" dirty="0"/>
        </a:p>
      </dsp:txBody>
      <dsp:txXfrm>
        <a:off x="2396104" y="3718790"/>
        <a:ext cx="1651824" cy="991094"/>
      </dsp:txXfrm>
    </dsp:sp>
    <dsp:sp modelId="{BFD5BB8D-D76B-425A-99C2-B54200BE279E}">
      <dsp:nvSpPr>
        <dsp:cNvPr id="0" name=""/>
        <dsp:cNvSpPr/>
      </dsp:nvSpPr>
      <dsp:spPr>
        <a:xfrm rot="16200000">
          <a:off x="2113917" y="2029112"/>
          <a:ext cx="1231986" cy="14866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84A0BA-858A-4CF5-B357-24EB9211E115}">
      <dsp:nvSpPr>
        <dsp:cNvPr id="0" name=""/>
        <dsp:cNvSpPr/>
      </dsp:nvSpPr>
      <dsp:spPr>
        <a:xfrm>
          <a:off x="2396104" y="2479922"/>
          <a:ext cx="1651824" cy="9910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Тележурналист </a:t>
          </a:r>
          <a:endParaRPr lang="ru-RU" sz="1600" kern="1200" dirty="0"/>
        </a:p>
      </dsp:txBody>
      <dsp:txXfrm>
        <a:off x="2396104" y="2479922"/>
        <a:ext cx="1651824" cy="991094"/>
      </dsp:txXfrm>
    </dsp:sp>
    <dsp:sp modelId="{4E701905-73D5-416C-BC4C-418533FC9C72}">
      <dsp:nvSpPr>
        <dsp:cNvPr id="0" name=""/>
        <dsp:cNvSpPr/>
      </dsp:nvSpPr>
      <dsp:spPr>
        <a:xfrm rot="16200000">
          <a:off x="2113917" y="790243"/>
          <a:ext cx="1231986" cy="14866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2FFDE1-FA98-4930-80C8-CD35D25FF1E4}">
      <dsp:nvSpPr>
        <dsp:cNvPr id="0" name=""/>
        <dsp:cNvSpPr/>
      </dsp:nvSpPr>
      <dsp:spPr>
        <a:xfrm>
          <a:off x="2396104" y="1241054"/>
          <a:ext cx="1651824" cy="9910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Режиссер </a:t>
          </a:r>
          <a:endParaRPr lang="ru-RU" sz="1600" kern="1200" dirty="0"/>
        </a:p>
      </dsp:txBody>
      <dsp:txXfrm>
        <a:off x="2396104" y="1241054"/>
        <a:ext cx="1651824" cy="991094"/>
      </dsp:txXfrm>
    </dsp:sp>
    <dsp:sp modelId="{7EEA8226-99F1-4549-BE59-084601D37B74}">
      <dsp:nvSpPr>
        <dsp:cNvPr id="0" name=""/>
        <dsp:cNvSpPr/>
      </dsp:nvSpPr>
      <dsp:spPr>
        <a:xfrm>
          <a:off x="2733351" y="170809"/>
          <a:ext cx="2190044" cy="14866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86422B9-E72B-4F23-9E0D-E4D448EFE486}">
      <dsp:nvSpPr>
        <dsp:cNvPr id="0" name=""/>
        <dsp:cNvSpPr/>
      </dsp:nvSpPr>
      <dsp:spPr>
        <a:xfrm>
          <a:off x="2396104" y="2186"/>
          <a:ext cx="1651824" cy="9910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Фотограф </a:t>
          </a:r>
          <a:endParaRPr lang="ru-RU" sz="1600" kern="1200" dirty="0"/>
        </a:p>
      </dsp:txBody>
      <dsp:txXfrm>
        <a:off x="2396104" y="2186"/>
        <a:ext cx="1651824" cy="991094"/>
      </dsp:txXfrm>
    </dsp:sp>
    <dsp:sp modelId="{71ACF084-B6B7-4CD7-B4E7-AB12600E969B}">
      <dsp:nvSpPr>
        <dsp:cNvPr id="0" name=""/>
        <dsp:cNvSpPr/>
      </dsp:nvSpPr>
      <dsp:spPr>
        <a:xfrm rot="5400000">
          <a:off x="4310843" y="790243"/>
          <a:ext cx="1231986" cy="14866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FD915B-FCA0-413D-8BE1-BF89DDDCCCDF}">
      <dsp:nvSpPr>
        <dsp:cNvPr id="0" name=""/>
        <dsp:cNvSpPr/>
      </dsp:nvSpPr>
      <dsp:spPr>
        <a:xfrm>
          <a:off x="4593030" y="2186"/>
          <a:ext cx="1651824" cy="9910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Художник-постановщик </a:t>
          </a:r>
          <a:endParaRPr lang="ru-RU" sz="1600" kern="1200" dirty="0"/>
        </a:p>
      </dsp:txBody>
      <dsp:txXfrm>
        <a:off x="4593030" y="2186"/>
        <a:ext cx="1651824" cy="991094"/>
      </dsp:txXfrm>
    </dsp:sp>
    <dsp:sp modelId="{0260BA86-515F-4CF3-B443-F66961D1D0D4}">
      <dsp:nvSpPr>
        <dsp:cNvPr id="0" name=""/>
        <dsp:cNvSpPr/>
      </dsp:nvSpPr>
      <dsp:spPr>
        <a:xfrm rot="5400000">
          <a:off x="4310843" y="2029112"/>
          <a:ext cx="1231986" cy="14866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ECBE5B-CD22-4A8D-99BE-2E515B461CB8}">
      <dsp:nvSpPr>
        <dsp:cNvPr id="0" name=""/>
        <dsp:cNvSpPr/>
      </dsp:nvSpPr>
      <dsp:spPr>
        <a:xfrm>
          <a:off x="4593030" y="1241054"/>
          <a:ext cx="1651824" cy="9910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Продюсер </a:t>
          </a:r>
          <a:endParaRPr lang="ru-RU" sz="1600" kern="1200" dirty="0"/>
        </a:p>
      </dsp:txBody>
      <dsp:txXfrm>
        <a:off x="4593030" y="1241054"/>
        <a:ext cx="1651824" cy="991094"/>
      </dsp:txXfrm>
    </dsp:sp>
    <dsp:sp modelId="{192838F0-6021-4D6E-8D26-0461EDF907CD}">
      <dsp:nvSpPr>
        <dsp:cNvPr id="0" name=""/>
        <dsp:cNvSpPr/>
      </dsp:nvSpPr>
      <dsp:spPr>
        <a:xfrm rot="5400000">
          <a:off x="4310843" y="3267980"/>
          <a:ext cx="1231986" cy="14866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7985400-5B59-449C-AFA5-807AA44BD299}">
      <dsp:nvSpPr>
        <dsp:cNvPr id="0" name=""/>
        <dsp:cNvSpPr/>
      </dsp:nvSpPr>
      <dsp:spPr>
        <a:xfrm>
          <a:off x="4593030" y="2479922"/>
          <a:ext cx="1651824" cy="9910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Актер </a:t>
          </a:r>
          <a:endParaRPr lang="ru-RU" sz="1600" kern="1200" dirty="0"/>
        </a:p>
      </dsp:txBody>
      <dsp:txXfrm>
        <a:off x="4593030" y="2479922"/>
        <a:ext cx="1651824" cy="991094"/>
      </dsp:txXfrm>
    </dsp:sp>
    <dsp:sp modelId="{CFEF271E-B9F1-41ED-8FF3-E475E531EE5D}">
      <dsp:nvSpPr>
        <dsp:cNvPr id="0" name=""/>
        <dsp:cNvSpPr/>
      </dsp:nvSpPr>
      <dsp:spPr>
        <a:xfrm>
          <a:off x="4930277" y="3887414"/>
          <a:ext cx="2190044" cy="14866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E1A7DC-2440-4C4C-ACCB-39A9336E0403}">
      <dsp:nvSpPr>
        <dsp:cNvPr id="0" name=""/>
        <dsp:cNvSpPr/>
      </dsp:nvSpPr>
      <dsp:spPr>
        <a:xfrm>
          <a:off x="4593030" y="3718790"/>
          <a:ext cx="1651824" cy="9910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Звукорежиссер </a:t>
          </a:r>
          <a:endParaRPr lang="ru-RU" sz="1600" kern="1200" dirty="0"/>
        </a:p>
      </dsp:txBody>
      <dsp:txXfrm>
        <a:off x="4593030" y="3718790"/>
        <a:ext cx="1651824" cy="991094"/>
      </dsp:txXfrm>
    </dsp:sp>
    <dsp:sp modelId="{4123415E-3BA3-4CC5-B02E-85424C3F68E3}">
      <dsp:nvSpPr>
        <dsp:cNvPr id="0" name=""/>
        <dsp:cNvSpPr/>
      </dsp:nvSpPr>
      <dsp:spPr>
        <a:xfrm rot="16200000">
          <a:off x="6507769" y="3267980"/>
          <a:ext cx="1231986" cy="14866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B86EE5-FAF4-417F-B1C4-2183638331D5}">
      <dsp:nvSpPr>
        <dsp:cNvPr id="0" name=""/>
        <dsp:cNvSpPr/>
      </dsp:nvSpPr>
      <dsp:spPr>
        <a:xfrm>
          <a:off x="6789957" y="3718790"/>
          <a:ext cx="1651824" cy="9910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Дизайнер – верстальщик</a:t>
          </a:r>
          <a:endParaRPr lang="ru-RU" sz="1600" kern="1200" dirty="0"/>
        </a:p>
      </dsp:txBody>
      <dsp:txXfrm>
        <a:off x="6789957" y="3718790"/>
        <a:ext cx="1651824" cy="991094"/>
      </dsp:txXfrm>
    </dsp:sp>
    <dsp:sp modelId="{653C7F2C-A674-4C57-8C63-ACC7F48E968A}">
      <dsp:nvSpPr>
        <dsp:cNvPr id="0" name=""/>
        <dsp:cNvSpPr/>
      </dsp:nvSpPr>
      <dsp:spPr>
        <a:xfrm>
          <a:off x="6789957" y="2479922"/>
          <a:ext cx="1651824" cy="9910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Печатник цифровой печати </a:t>
          </a:r>
          <a:endParaRPr lang="ru-RU" sz="1600" kern="1200" dirty="0"/>
        </a:p>
      </dsp:txBody>
      <dsp:txXfrm>
        <a:off x="6789957" y="2479922"/>
        <a:ext cx="1651824" cy="99109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C6FF75-ABAE-4392-9E87-ADC5A34F36EB}">
      <dsp:nvSpPr>
        <dsp:cNvPr id="0" name=""/>
        <dsp:cNvSpPr/>
      </dsp:nvSpPr>
      <dsp:spPr>
        <a:xfrm>
          <a:off x="4465" y="640688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Медиа</a:t>
          </a:r>
          <a:r>
            <a:rPr lang="ru-RU" sz="1000" kern="1200" dirty="0" smtClean="0"/>
            <a:t>- продукты и мероприятия </a:t>
          </a:r>
          <a:endParaRPr lang="ru-RU" sz="1000" kern="1200" dirty="0"/>
        </a:p>
      </dsp:txBody>
      <dsp:txXfrm>
        <a:off x="4465" y="640688"/>
        <a:ext cx="1384255" cy="830553"/>
      </dsp:txXfrm>
    </dsp:sp>
    <dsp:sp modelId="{4970C911-9995-4C26-AA98-0340197BA987}">
      <dsp:nvSpPr>
        <dsp:cNvPr id="0" name=""/>
        <dsp:cNvSpPr/>
      </dsp:nvSpPr>
      <dsp:spPr>
        <a:xfrm>
          <a:off x="1510535" y="884317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510535" y="884317"/>
        <a:ext cx="293462" cy="343295"/>
      </dsp:txXfrm>
    </dsp:sp>
    <dsp:sp modelId="{D463BC09-86F0-46CD-9FE8-AE34C9333246}">
      <dsp:nvSpPr>
        <dsp:cNvPr id="0" name=""/>
        <dsp:cNvSpPr/>
      </dsp:nvSpPr>
      <dsp:spPr>
        <a:xfrm>
          <a:off x="1942422" y="640688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Обучающие видеопрограммы</a:t>
          </a:r>
          <a:endParaRPr lang="ru-RU" sz="1000" kern="1200" dirty="0"/>
        </a:p>
      </dsp:txBody>
      <dsp:txXfrm>
        <a:off x="1942422" y="640688"/>
        <a:ext cx="1384255" cy="830553"/>
      </dsp:txXfrm>
    </dsp:sp>
    <dsp:sp modelId="{9FC72942-7734-433A-9805-9E4DCFE69A8D}">
      <dsp:nvSpPr>
        <dsp:cNvPr id="0" name=""/>
        <dsp:cNvSpPr/>
      </dsp:nvSpPr>
      <dsp:spPr>
        <a:xfrm>
          <a:off x="3448492" y="884317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3448492" y="884317"/>
        <a:ext cx="293462" cy="343295"/>
      </dsp:txXfrm>
    </dsp:sp>
    <dsp:sp modelId="{0CB579BC-4925-4293-9180-88991482D349}">
      <dsp:nvSpPr>
        <dsp:cNvPr id="0" name=""/>
        <dsp:cNvSpPr/>
      </dsp:nvSpPr>
      <dsp:spPr>
        <a:xfrm>
          <a:off x="3880380" y="640688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Интерактивные видеопрограммы</a:t>
          </a:r>
          <a:endParaRPr lang="ru-RU" sz="1000" kern="1200" dirty="0"/>
        </a:p>
      </dsp:txBody>
      <dsp:txXfrm>
        <a:off x="3880380" y="640688"/>
        <a:ext cx="1384255" cy="830553"/>
      </dsp:txXfrm>
    </dsp:sp>
    <dsp:sp modelId="{3330AABE-023F-4B48-9891-DC2CA0E8A720}">
      <dsp:nvSpPr>
        <dsp:cNvPr id="0" name=""/>
        <dsp:cNvSpPr/>
      </dsp:nvSpPr>
      <dsp:spPr>
        <a:xfrm>
          <a:off x="5386450" y="884317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5386450" y="884317"/>
        <a:ext cx="293462" cy="343295"/>
      </dsp:txXfrm>
    </dsp:sp>
    <dsp:sp modelId="{143F7062-2DB4-4BF4-BB9B-1BC2D63B4961}">
      <dsp:nvSpPr>
        <dsp:cNvPr id="0" name=""/>
        <dsp:cNvSpPr/>
      </dsp:nvSpPr>
      <dsp:spPr>
        <a:xfrm>
          <a:off x="5818337" y="640688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Информационные видеопрограммы </a:t>
          </a:r>
          <a:endParaRPr lang="ru-RU" sz="1000" kern="1200" dirty="0"/>
        </a:p>
      </dsp:txBody>
      <dsp:txXfrm>
        <a:off x="5818337" y="640688"/>
        <a:ext cx="1384255" cy="830553"/>
      </dsp:txXfrm>
    </dsp:sp>
    <dsp:sp modelId="{188CE735-875E-4B41-9EF2-6F950069C380}">
      <dsp:nvSpPr>
        <dsp:cNvPr id="0" name=""/>
        <dsp:cNvSpPr/>
      </dsp:nvSpPr>
      <dsp:spPr>
        <a:xfrm>
          <a:off x="7324407" y="884317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7324407" y="884317"/>
        <a:ext cx="293462" cy="343295"/>
      </dsp:txXfrm>
    </dsp:sp>
    <dsp:sp modelId="{43870AED-B6A4-4BAB-B574-94146B55F503}">
      <dsp:nvSpPr>
        <dsp:cNvPr id="0" name=""/>
        <dsp:cNvSpPr/>
      </dsp:nvSpPr>
      <dsp:spPr>
        <a:xfrm>
          <a:off x="7756295" y="640688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Конкурсы по </a:t>
          </a:r>
          <a:r>
            <a:rPr lang="ru-RU" sz="1000" kern="1200" dirty="0" err="1" smtClean="0"/>
            <a:t>медиа</a:t>
          </a:r>
          <a:r>
            <a:rPr lang="ru-RU" sz="1000" kern="1200" dirty="0" smtClean="0"/>
            <a:t>- творчеству</a:t>
          </a:r>
          <a:endParaRPr lang="ru-RU" sz="1000" kern="1200" dirty="0"/>
        </a:p>
      </dsp:txBody>
      <dsp:txXfrm>
        <a:off x="7756295" y="640688"/>
        <a:ext cx="1384255" cy="830553"/>
      </dsp:txXfrm>
    </dsp:sp>
    <dsp:sp modelId="{4E8DA29A-F146-4C4F-A477-070A3DE20C68}">
      <dsp:nvSpPr>
        <dsp:cNvPr id="0" name=""/>
        <dsp:cNvSpPr/>
      </dsp:nvSpPr>
      <dsp:spPr>
        <a:xfrm rot="5400000">
          <a:off x="8301691" y="1568139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5400000">
        <a:off x="8301691" y="1568139"/>
        <a:ext cx="293462" cy="343295"/>
      </dsp:txXfrm>
    </dsp:sp>
    <dsp:sp modelId="{374C814C-7899-488B-AABF-F380B2774DE2}">
      <dsp:nvSpPr>
        <dsp:cNvPr id="0" name=""/>
        <dsp:cNvSpPr/>
      </dsp:nvSpPr>
      <dsp:spPr>
        <a:xfrm>
          <a:off x="7756295" y="2024943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Мультипликационные фильмы</a:t>
          </a:r>
          <a:endParaRPr lang="ru-RU" sz="1000" kern="1200" dirty="0"/>
        </a:p>
      </dsp:txBody>
      <dsp:txXfrm>
        <a:off x="7756295" y="2024943"/>
        <a:ext cx="1384255" cy="830553"/>
      </dsp:txXfrm>
    </dsp:sp>
    <dsp:sp modelId="{D83DDDBE-9332-4520-B775-6DD91DC07FBF}">
      <dsp:nvSpPr>
        <dsp:cNvPr id="0" name=""/>
        <dsp:cNvSpPr/>
      </dsp:nvSpPr>
      <dsp:spPr>
        <a:xfrm rot="10800000">
          <a:off x="7341018" y="2268572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7341018" y="2268572"/>
        <a:ext cx="293462" cy="343295"/>
      </dsp:txXfrm>
    </dsp:sp>
    <dsp:sp modelId="{73695DE1-E01A-49B2-A9E0-06066747D7B4}">
      <dsp:nvSpPr>
        <dsp:cNvPr id="0" name=""/>
        <dsp:cNvSpPr/>
      </dsp:nvSpPr>
      <dsp:spPr>
        <a:xfrm>
          <a:off x="5818337" y="2024943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Мультипликационные уроки</a:t>
          </a:r>
          <a:endParaRPr lang="ru-RU" sz="1000" kern="1200" dirty="0"/>
        </a:p>
      </dsp:txBody>
      <dsp:txXfrm>
        <a:off x="5818337" y="2024943"/>
        <a:ext cx="1384255" cy="830553"/>
      </dsp:txXfrm>
    </dsp:sp>
    <dsp:sp modelId="{7EC1FA35-F607-48A5-B1FC-A99E6F37E596}">
      <dsp:nvSpPr>
        <dsp:cNvPr id="0" name=""/>
        <dsp:cNvSpPr/>
      </dsp:nvSpPr>
      <dsp:spPr>
        <a:xfrm rot="10800000">
          <a:off x="5403061" y="2268572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5403061" y="2268572"/>
        <a:ext cx="293462" cy="343295"/>
      </dsp:txXfrm>
    </dsp:sp>
    <dsp:sp modelId="{919B68CC-CD82-4C96-B7BC-84E244AFB325}">
      <dsp:nvSpPr>
        <dsp:cNvPr id="0" name=""/>
        <dsp:cNvSpPr/>
      </dsp:nvSpPr>
      <dsp:spPr>
        <a:xfrm>
          <a:off x="3880380" y="2024943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Видеосюжеты</a:t>
          </a:r>
          <a:endParaRPr lang="ru-RU" sz="1000" kern="1200" dirty="0"/>
        </a:p>
      </dsp:txBody>
      <dsp:txXfrm>
        <a:off x="3880380" y="2024943"/>
        <a:ext cx="1384255" cy="830553"/>
      </dsp:txXfrm>
    </dsp:sp>
    <dsp:sp modelId="{FA6425CA-BD48-4A8B-A713-2073E2F26FD2}">
      <dsp:nvSpPr>
        <dsp:cNvPr id="0" name=""/>
        <dsp:cNvSpPr/>
      </dsp:nvSpPr>
      <dsp:spPr>
        <a:xfrm rot="10800000">
          <a:off x="3465103" y="2268572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3465103" y="2268572"/>
        <a:ext cx="293462" cy="343295"/>
      </dsp:txXfrm>
    </dsp:sp>
    <dsp:sp modelId="{6373F9FF-FD3C-4703-9ABD-CB8DAB040106}">
      <dsp:nvSpPr>
        <dsp:cNvPr id="0" name=""/>
        <dsp:cNvSpPr/>
      </dsp:nvSpPr>
      <dsp:spPr>
        <a:xfrm>
          <a:off x="1942422" y="2024943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Школьные новости</a:t>
          </a:r>
          <a:endParaRPr lang="ru-RU" sz="1000" kern="1200" dirty="0"/>
        </a:p>
      </dsp:txBody>
      <dsp:txXfrm>
        <a:off x="1942422" y="2024943"/>
        <a:ext cx="1384255" cy="830553"/>
      </dsp:txXfrm>
    </dsp:sp>
    <dsp:sp modelId="{EAF94A64-61C1-4F17-906D-85AD38F6BB3A}">
      <dsp:nvSpPr>
        <dsp:cNvPr id="0" name=""/>
        <dsp:cNvSpPr/>
      </dsp:nvSpPr>
      <dsp:spPr>
        <a:xfrm rot="10800000">
          <a:off x="1527146" y="2268572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1527146" y="2268572"/>
        <a:ext cx="293462" cy="343295"/>
      </dsp:txXfrm>
    </dsp:sp>
    <dsp:sp modelId="{5EF9C46C-E065-4E5E-B88A-0358A2471C3D}">
      <dsp:nvSpPr>
        <dsp:cNvPr id="0" name=""/>
        <dsp:cNvSpPr/>
      </dsp:nvSpPr>
      <dsp:spPr>
        <a:xfrm>
          <a:off x="4465" y="2024943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Школьные презентации</a:t>
          </a:r>
          <a:endParaRPr lang="ru-RU" sz="1000" kern="1200" dirty="0"/>
        </a:p>
      </dsp:txBody>
      <dsp:txXfrm>
        <a:off x="4465" y="2024943"/>
        <a:ext cx="1384255" cy="830553"/>
      </dsp:txXfrm>
    </dsp:sp>
    <dsp:sp modelId="{0ED434C7-1A8C-473D-AD16-4F3FD89C8316}">
      <dsp:nvSpPr>
        <dsp:cNvPr id="0" name=""/>
        <dsp:cNvSpPr/>
      </dsp:nvSpPr>
      <dsp:spPr>
        <a:xfrm rot="5400000">
          <a:off x="549861" y="2952394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5400000">
        <a:off x="549861" y="2952394"/>
        <a:ext cx="293462" cy="343295"/>
      </dsp:txXfrm>
    </dsp:sp>
    <dsp:sp modelId="{CC957F40-53CF-40B0-91AF-81CCD19B2A6C}">
      <dsp:nvSpPr>
        <dsp:cNvPr id="0" name=""/>
        <dsp:cNvSpPr/>
      </dsp:nvSpPr>
      <dsp:spPr>
        <a:xfrm>
          <a:off x="4465" y="3409199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Документальные фильмы</a:t>
          </a:r>
          <a:endParaRPr lang="ru-RU" sz="1000" kern="1200" dirty="0"/>
        </a:p>
      </dsp:txBody>
      <dsp:txXfrm>
        <a:off x="4465" y="3409199"/>
        <a:ext cx="1384255" cy="830553"/>
      </dsp:txXfrm>
    </dsp:sp>
    <dsp:sp modelId="{55EC46F8-09CC-481D-9711-A3A2DCEB7F33}">
      <dsp:nvSpPr>
        <dsp:cNvPr id="0" name=""/>
        <dsp:cNvSpPr/>
      </dsp:nvSpPr>
      <dsp:spPr>
        <a:xfrm>
          <a:off x="1510535" y="3652828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510535" y="3652828"/>
        <a:ext cx="293462" cy="343295"/>
      </dsp:txXfrm>
    </dsp:sp>
    <dsp:sp modelId="{82879D78-493C-47D0-9D3D-7027ABC7DCE7}">
      <dsp:nvSpPr>
        <dsp:cNvPr id="0" name=""/>
        <dsp:cNvSpPr/>
      </dsp:nvSpPr>
      <dsp:spPr>
        <a:xfrm>
          <a:off x="1942422" y="3409199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Короткометражные художественные фильмы</a:t>
          </a:r>
          <a:endParaRPr lang="ru-RU" sz="1000" kern="1200" dirty="0"/>
        </a:p>
      </dsp:txBody>
      <dsp:txXfrm>
        <a:off x="1942422" y="3409199"/>
        <a:ext cx="1384255" cy="830553"/>
      </dsp:txXfrm>
    </dsp:sp>
    <dsp:sp modelId="{3A60502F-9392-40E2-9367-551557BA96C0}">
      <dsp:nvSpPr>
        <dsp:cNvPr id="0" name=""/>
        <dsp:cNvSpPr/>
      </dsp:nvSpPr>
      <dsp:spPr>
        <a:xfrm>
          <a:off x="3448492" y="3652828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3448492" y="3652828"/>
        <a:ext cx="293462" cy="343295"/>
      </dsp:txXfrm>
    </dsp:sp>
    <dsp:sp modelId="{EC68F81F-4E38-4396-ABAF-5CE839B8F195}">
      <dsp:nvSpPr>
        <dsp:cNvPr id="0" name=""/>
        <dsp:cNvSpPr/>
      </dsp:nvSpPr>
      <dsp:spPr>
        <a:xfrm>
          <a:off x="3880380" y="3409199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Обучающие фильмы</a:t>
          </a:r>
          <a:endParaRPr lang="ru-RU" sz="1000" kern="1200" dirty="0"/>
        </a:p>
      </dsp:txBody>
      <dsp:txXfrm>
        <a:off x="3880380" y="3409199"/>
        <a:ext cx="1384255" cy="830553"/>
      </dsp:txXfrm>
    </dsp:sp>
    <dsp:sp modelId="{6B67C905-7EC1-439D-8ECA-3A494C93079A}">
      <dsp:nvSpPr>
        <dsp:cNvPr id="0" name=""/>
        <dsp:cNvSpPr/>
      </dsp:nvSpPr>
      <dsp:spPr>
        <a:xfrm>
          <a:off x="5386450" y="3652828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5386450" y="3652828"/>
        <a:ext cx="293462" cy="343295"/>
      </dsp:txXfrm>
    </dsp:sp>
    <dsp:sp modelId="{42FC0A08-CDC2-471E-BC05-24307AC47ECA}">
      <dsp:nvSpPr>
        <dsp:cNvPr id="0" name=""/>
        <dsp:cNvSpPr/>
      </dsp:nvSpPr>
      <dsp:spPr>
        <a:xfrm>
          <a:off x="5818337" y="3409199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Сериалы</a:t>
          </a:r>
          <a:endParaRPr lang="ru-RU" sz="1000" kern="1200" dirty="0"/>
        </a:p>
      </dsp:txBody>
      <dsp:txXfrm>
        <a:off x="5818337" y="3409199"/>
        <a:ext cx="1384255" cy="830553"/>
      </dsp:txXfrm>
    </dsp:sp>
    <dsp:sp modelId="{54508DB6-BAB0-43E9-A832-EDB5A7F9C0E0}">
      <dsp:nvSpPr>
        <dsp:cNvPr id="0" name=""/>
        <dsp:cNvSpPr/>
      </dsp:nvSpPr>
      <dsp:spPr>
        <a:xfrm>
          <a:off x="7324407" y="3652828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7324407" y="3652828"/>
        <a:ext cx="293462" cy="343295"/>
      </dsp:txXfrm>
    </dsp:sp>
    <dsp:sp modelId="{C0751315-5949-4BD5-AD22-131FCE0C8C81}">
      <dsp:nvSpPr>
        <dsp:cNvPr id="0" name=""/>
        <dsp:cNvSpPr/>
      </dsp:nvSpPr>
      <dsp:spPr>
        <a:xfrm>
          <a:off x="7756295" y="3409199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Дистанционное обучение</a:t>
          </a:r>
          <a:endParaRPr lang="ru-RU" sz="1000" kern="1200" dirty="0"/>
        </a:p>
      </dsp:txBody>
      <dsp:txXfrm>
        <a:off x="7756295" y="3409199"/>
        <a:ext cx="1384255" cy="830553"/>
      </dsp:txXfrm>
    </dsp:sp>
    <dsp:sp modelId="{C68F30AD-2E20-4B43-9E64-FB8081E1C340}">
      <dsp:nvSpPr>
        <dsp:cNvPr id="0" name=""/>
        <dsp:cNvSpPr/>
      </dsp:nvSpPr>
      <dsp:spPr>
        <a:xfrm rot="5400000">
          <a:off x="8301691" y="4336650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5400000">
        <a:off x="8301691" y="4336650"/>
        <a:ext cx="293462" cy="343295"/>
      </dsp:txXfrm>
    </dsp:sp>
    <dsp:sp modelId="{4317138F-7CC3-445A-8AA4-2AB9A3DA9DEC}">
      <dsp:nvSpPr>
        <dsp:cNvPr id="0" name=""/>
        <dsp:cNvSpPr/>
      </dsp:nvSpPr>
      <dsp:spPr>
        <a:xfrm>
          <a:off x="7756295" y="4793454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Семинары</a:t>
          </a:r>
          <a:endParaRPr lang="ru-RU" sz="1000" kern="1200" dirty="0"/>
        </a:p>
      </dsp:txBody>
      <dsp:txXfrm>
        <a:off x="7756295" y="4793454"/>
        <a:ext cx="1384255" cy="830553"/>
      </dsp:txXfrm>
    </dsp:sp>
    <dsp:sp modelId="{C12F4C2A-2457-48DB-8C91-1C481537E167}">
      <dsp:nvSpPr>
        <dsp:cNvPr id="0" name=""/>
        <dsp:cNvSpPr/>
      </dsp:nvSpPr>
      <dsp:spPr>
        <a:xfrm rot="10800000">
          <a:off x="7341018" y="5037083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7341018" y="5037083"/>
        <a:ext cx="293462" cy="343295"/>
      </dsp:txXfrm>
    </dsp:sp>
    <dsp:sp modelId="{183563AF-FE73-4ADC-8B2F-695AC69BBF02}">
      <dsp:nvSpPr>
        <dsp:cNvPr id="0" name=""/>
        <dsp:cNvSpPr/>
      </dsp:nvSpPr>
      <dsp:spPr>
        <a:xfrm>
          <a:off x="5818337" y="4793454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Вебинары</a:t>
          </a:r>
          <a:r>
            <a:rPr lang="ru-RU" sz="1000" kern="1200" dirty="0" smtClean="0"/>
            <a:t> </a:t>
          </a:r>
          <a:endParaRPr lang="ru-RU" sz="1000" kern="1200" dirty="0"/>
        </a:p>
      </dsp:txBody>
      <dsp:txXfrm>
        <a:off x="5818337" y="4793454"/>
        <a:ext cx="1384255" cy="830553"/>
      </dsp:txXfrm>
    </dsp:sp>
    <dsp:sp modelId="{1A3FA88A-22A3-4B53-A2A0-A6D94E00BA7D}">
      <dsp:nvSpPr>
        <dsp:cNvPr id="0" name=""/>
        <dsp:cNvSpPr/>
      </dsp:nvSpPr>
      <dsp:spPr>
        <a:xfrm rot="10800000">
          <a:off x="5403061" y="5037083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5403061" y="5037083"/>
        <a:ext cx="293462" cy="343295"/>
      </dsp:txXfrm>
    </dsp:sp>
    <dsp:sp modelId="{C30A7422-6977-4A71-BE91-D5271BDDE8E0}">
      <dsp:nvSpPr>
        <dsp:cNvPr id="0" name=""/>
        <dsp:cNvSpPr/>
      </dsp:nvSpPr>
      <dsp:spPr>
        <a:xfrm>
          <a:off x="3880380" y="4793454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Мастер – классы</a:t>
          </a:r>
          <a:endParaRPr lang="ru-RU" sz="1000" kern="1200" dirty="0"/>
        </a:p>
      </dsp:txBody>
      <dsp:txXfrm>
        <a:off x="3880380" y="4793454"/>
        <a:ext cx="1384255" cy="830553"/>
      </dsp:txXfrm>
    </dsp:sp>
    <dsp:sp modelId="{D8990FF0-1A8D-479A-BB7B-E40D34098AE7}">
      <dsp:nvSpPr>
        <dsp:cNvPr id="0" name=""/>
        <dsp:cNvSpPr/>
      </dsp:nvSpPr>
      <dsp:spPr>
        <a:xfrm rot="10800000">
          <a:off x="3465103" y="5037083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3465103" y="5037083"/>
        <a:ext cx="293462" cy="343295"/>
      </dsp:txXfrm>
    </dsp:sp>
    <dsp:sp modelId="{F9E02804-293C-4EA0-B937-3770B11247F0}">
      <dsp:nvSpPr>
        <dsp:cNvPr id="0" name=""/>
        <dsp:cNvSpPr/>
      </dsp:nvSpPr>
      <dsp:spPr>
        <a:xfrm>
          <a:off x="1942422" y="4793454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Видеоуроки</a:t>
          </a:r>
          <a:endParaRPr lang="ru-RU" sz="1000" kern="1200" dirty="0"/>
        </a:p>
      </dsp:txBody>
      <dsp:txXfrm>
        <a:off x="1942422" y="4793454"/>
        <a:ext cx="1384255" cy="830553"/>
      </dsp:txXfrm>
    </dsp:sp>
    <dsp:sp modelId="{509A8447-F4FB-493F-A669-99C1E9E07F35}">
      <dsp:nvSpPr>
        <dsp:cNvPr id="0" name=""/>
        <dsp:cNvSpPr/>
      </dsp:nvSpPr>
      <dsp:spPr>
        <a:xfrm rot="10800000">
          <a:off x="1527146" y="5037083"/>
          <a:ext cx="293462" cy="3432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1527146" y="5037083"/>
        <a:ext cx="293462" cy="343295"/>
      </dsp:txXfrm>
    </dsp:sp>
    <dsp:sp modelId="{11356A79-E616-47DA-A7DD-12C55FDA7855}">
      <dsp:nvSpPr>
        <dsp:cNvPr id="0" name=""/>
        <dsp:cNvSpPr/>
      </dsp:nvSpPr>
      <dsp:spPr>
        <a:xfrm>
          <a:off x="4465" y="4793454"/>
          <a:ext cx="1384255" cy="830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Интернет – конференции </a:t>
          </a:r>
          <a:endParaRPr lang="ru-RU" sz="1000" kern="1200" dirty="0"/>
        </a:p>
      </dsp:txBody>
      <dsp:txXfrm>
        <a:off x="4465" y="4793454"/>
        <a:ext cx="1384255" cy="8305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2D590-A29A-4529-B677-10A2BE441A74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CB00-EC96-4C38-806F-E674564DCB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2D590-A29A-4529-B677-10A2BE441A74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CB00-EC96-4C38-806F-E674564DCB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2D590-A29A-4529-B677-10A2BE441A74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CB00-EC96-4C38-806F-E674564DCB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2D590-A29A-4529-B677-10A2BE441A74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CB00-EC96-4C38-806F-E674564DCB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2D590-A29A-4529-B677-10A2BE441A74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CB00-EC96-4C38-806F-E674564DCB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2D590-A29A-4529-B677-10A2BE441A74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CB00-EC96-4C38-806F-E674564DCB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2D590-A29A-4529-B677-10A2BE441A74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CB00-EC96-4C38-806F-E674564DCB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2D590-A29A-4529-B677-10A2BE441A74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CB00-EC96-4C38-806F-E674564DCB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2D590-A29A-4529-B677-10A2BE441A74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CB00-EC96-4C38-806F-E674564DCB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2D590-A29A-4529-B677-10A2BE441A74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CB00-EC96-4C38-806F-E674564DCB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2D590-A29A-4529-B677-10A2BE441A74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CB00-EC96-4C38-806F-E674564DCB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2D590-A29A-4529-B677-10A2BE441A74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ACB00-EC96-4C38-806F-E674564DCB8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NH1ICXX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690689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 err="1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Медиацентр</a:t>
            </a:r>
            <a:r>
              <a:rPr lang="ru-RU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 </a:t>
            </a:r>
            <a:endParaRPr lang="ru-RU" sz="4000" dirty="0" smtClean="0">
              <a:ln>
                <a:solidFill>
                  <a:srgbClr val="7030A0"/>
                </a:solidFill>
              </a:ln>
              <a:gradFill flip="none" rotWithShape="1">
                <a:gsLst>
                  <a:gs pos="0">
                    <a:srgbClr val="FF3399"/>
                  </a:gs>
                  <a:gs pos="25000">
                    <a:srgbClr val="FF6633"/>
                  </a:gs>
                  <a:gs pos="50000">
                    <a:srgbClr val="FFFF00"/>
                  </a:gs>
                  <a:gs pos="75000">
                    <a:srgbClr val="01A78F"/>
                  </a:gs>
                  <a:gs pos="100000">
                    <a:srgbClr val="3366FF"/>
                  </a:gs>
                </a:gsLst>
                <a:path path="circle">
                  <a:fillToRect l="100000" t="100000"/>
                </a:path>
                <a:tileRect r="-100000" b="-100000"/>
              </a:gra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Arial Black" pitchFamily="34" charset="0"/>
            </a:endParaRPr>
          </a:p>
          <a:p>
            <a:pPr algn="ctr"/>
            <a:r>
              <a:rPr lang="ru-RU" sz="4000" dirty="0" smtClean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«</a:t>
            </a:r>
            <a:r>
              <a:rPr lang="ru-RU" sz="4000" dirty="0" err="1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КЛАССная</a:t>
            </a:r>
            <a:r>
              <a:rPr lang="ru-RU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 школа.</a:t>
            </a:r>
            <a:r>
              <a:rPr lang="en-US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RU</a:t>
            </a:r>
            <a:r>
              <a:rPr lang="ru-RU" sz="4000" dirty="0" smtClean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»</a:t>
            </a:r>
          </a:p>
        </p:txBody>
      </p:sp>
      <p:pic>
        <p:nvPicPr>
          <p:cNvPr id="7" name="Рисунок 6" descr="фон.jpg"/>
          <p:cNvPicPr/>
          <p:nvPr/>
        </p:nvPicPr>
        <p:blipFill>
          <a:blip r:embed="rId3" cstate="print"/>
          <a:srcRect r="28968"/>
          <a:stretch>
            <a:fillRect/>
          </a:stretch>
        </p:blipFill>
        <p:spPr>
          <a:xfrm>
            <a:off x="323528" y="1556792"/>
            <a:ext cx="3361989" cy="3173506"/>
          </a:xfrm>
          <a:prstGeom prst="ellipse">
            <a:avLst/>
          </a:prstGeom>
        </p:spPr>
      </p:pic>
      <p:pic>
        <p:nvPicPr>
          <p:cNvPr id="6" name="Рисунок 5" descr="22916260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9512" y="1628800"/>
            <a:ext cx="3638550" cy="3263153"/>
          </a:xfrm>
          <a:prstGeom prst="ellipse">
            <a:avLst/>
          </a:prstGeom>
        </p:spPr>
      </p:pic>
      <p:pic>
        <p:nvPicPr>
          <p:cNvPr id="8" name="Рисунок 7" descr="дети.pn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87624" y="2204864"/>
            <a:ext cx="1551119" cy="1631576"/>
          </a:xfrm>
          <a:prstGeom prst="rect">
            <a:avLst/>
          </a:prstGeom>
        </p:spPr>
      </p:pic>
      <p:pic>
        <p:nvPicPr>
          <p:cNvPr id="1026" name="Picture 2" descr="https://files.vm.ru/photo/vecherka/2012/09/file63xvhp6q8cipso959e6_800_480.jpg"/>
          <p:cNvPicPr>
            <a:picLocks noChangeAspect="1" noChangeArrowheads="1"/>
          </p:cNvPicPr>
          <p:nvPr/>
        </p:nvPicPr>
        <p:blipFill>
          <a:blip r:embed="rId6" cstate="print"/>
          <a:srcRect t="5180"/>
          <a:stretch>
            <a:fillRect/>
          </a:stretch>
        </p:blipFill>
        <p:spPr bwMode="auto">
          <a:xfrm>
            <a:off x="3995936" y="3284984"/>
            <a:ext cx="4436492" cy="3573016"/>
          </a:xfrm>
          <a:prstGeom prst="snip2Same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NH1ICXX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690689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 err="1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Медиацентр</a:t>
            </a:r>
            <a:r>
              <a:rPr lang="ru-RU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 </a:t>
            </a:r>
            <a:endParaRPr lang="ru-RU" sz="4000" dirty="0" smtClean="0">
              <a:ln>
                <a:solidFill>
                  <a:srgbClr val="7030A0"/>
                </a:solidFill>
              </a:ln>
              <a:gradFill flip="none" rotWithShape="1">
                <a:gsLst>
                  <a:gs pos="0">
                    <a:srgbClr val="FF3399"/>
                  </a:gs>
                  <a:gs pos="25000">
                    <a:srgbClr val="FF6633"/>
                  </a:gs>
                  <a:gs pos="50000">
                    <a:srgbClr val="FFFF00"/>
                  </a:gs>
                  <a:gs pos="75000">
                    <a:srgbClr val="01A78F"/>
                  </a:gs>
                  <a:gs pos="100000">
                    <a:srgbClr val="3366FF"/>
                  </a:gs>
                </a:gsLst>
                <a:path path="circle">
                  <a:fillToRect l="100000" t="100000"/>
                </a:path>
                <a:tileRect r="-100000" b="-100000"/>
              </a:gra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Arial Black" pitchFamily="34" charset="0"/>
            </a:endParaRPr>
          </a:p>
          <a:p>
            <a:pPr algn="ctr"/>
            <a:r>
              <a:rPr lang="ru-RU" sz="4000" dirty="0" smtClean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«</a:t>
            </a:r>
            <a:r>
              <a:rPr lang="ru-RU" sz="4000" dirty="0" err="1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КЛАССная</a:t>
            </a:r>
            <a:r>
              <a:rPr lang="ru-RU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 школа.</a:t>
            </a:r>
            <a:r>
              <a:rPr lang="en-US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RU</a:t>
            </a:r>
            <a:r>
              <a:rPr lang="ru-RU" sz="4000" dirty="0" smtClean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»</a:t>
            </a:r>
          </a:p>
        </p:txBody>
      </p:sp>
      <p:pic>
        <p:nvPicPr>
          <p:cNvPr id="7" name="Рисунок 6" descr="фон.jpg"/>
          <p:cNvPicPr/>
          <p:nvPr/>
        </p:nvPicPr>
        <p:blipFill>
          <a:blip r:embed="rId3" cstate="print"/>
          <a:srcRect r="28968"/>
          <a:stretch>
            <a:fillRect/>
          </a:stretch>
        </p:blipFill>
        <p:spPr>
          <a:xfrm>
            <a:off x="323528" y="1556792"/>
            <a:ext cx="3361989" cy="3173506"/>
          </a:xfrm>
          <a:prstGeom prst="ellipse">
            <a:avLst/>
          </a:prstGeom>
        </p:spPr>
      </p:pic>
      <p:pic>
        <p:nvPicPr>
          <p:cNvPr id="6" name="Рисунок 5" descr="22916260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9512" y="1628800"/>
            <a:ext cx="3638550" cy="3263153"/>
          </a:xfrm>
          <a:prstGeom prst="ellipse">
            <a:avLst/>
          </a:prstGeom>
        </p:spPr>
      </p:pic>
      <p:pic>
        <p:nvPicPr>
          <p:cNvPr id="8" name="Рисунок 7" descr="дети.pn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3648" y="2204864"/>
            <a:ext cx="1551119" cy="163157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51520" y="2056686"/>
            <a:ext cx="889248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							</a:t>
            </a:r>
            <a:r>
              <a:rPr lang="ru-RU" b="1" dirty="0" err="1" smtClean="0">
                <a:solidFill>
                  <a:srgbClr val="002060"/>
                </a:solidFill>
                <a:latin typeface="Monotype Corsiva" pitchFamily="66" charset="0"/>
              </a:rPr>
              <a:t>Медиа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- технологии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							  играют 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большую роль в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						современном 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мире. Большой поток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						информации 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мы получаем из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Интернет-					ресурсов 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и телевидения. Создание школьного </a:t>
            </a:r>
            <a:r>
              <a:rPr lang="ru-RU" b="1" i="1" dirty="0" err="1" smtClean="0">
                <a:solidFill>
                  <a:srgbClr val="002060"/>
                </a:solidFill>
                <a:latin typeface="Monotype Corsiva" pitchFamily="66" charset="0"/>
              </a:rPr>
              <a:t>медиацентра</a:t>
            </a:r>
            <a:r>
              <a:rPr lang="ru-RU" b="1" i="1" dirty="0" smtClean="0">
                <a:solidFill>
                  <a:srgbClr val="002060"/>
                </a:solidFill>
                <a:latin typeface="Monotype Corsiva" pitchFamily="66" charset="0"/>
              </a:rPr>
              <a:t> 			«</a:t>
            </a:r>
            <a:r>
              <a:rPr lang="ru-RU" b="1" i="1" dirty="0" err="1">
                <a:solidFill>
                  <a:srgbClr val="002060"/>
                </a:solidFill>
                <a:latin typeface="Monotype Corsiva" pitchFamily="66" charset="0"/>
              </a:rPr>
              <a:t>КЛАССная</a:t>
            </a:r>
            <a:r>
              <a:rPr lang="ru-RU" b="1" i="1" dirty="0">
                <a:solidFill>
                  <a:srgbClr val="002060"/>
                </a:solidFill>
                <a:latin typeface="Monotype Corsiva" pitchFamily="66" charset="0"/>
              </a:rPr>
              <a:t> школа. </a:t>
            </a:r>
            <a:r>
              <a:rPr lang="en-US" b="1" i="1" dirty="0">
                <a:solidFill>
                  <a:srgbClr val="002060"/>
                </a:solidFill>
                <a:latin typeface="Monotype Corsiva" pitchFamily="66" charset="0"/>
              </a:rPr>
              <a:t>RU</a:t>
            </a:r>
            <a:r>
              <a:rPr lang="ru-RU" b="1" i="1" dirty="0">
                <a:solidFill>
                  <a:srgbClr val="002060"/>
                </a:solidFill>
                <a:latin typeface="Monotype Corsiva" pitchFamily="66" charset="0"/>
              </a:rPr>
              <a:t>»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 – это большая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возможность 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для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				раскрытия 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творческого потенциала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детей 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в сфере дополнительного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		образования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. Работа в </a:t>
            </a:r>
            <a:r>
              <a:rPr lang="ru-RU" b="1" dirty="0" err="1" smtClean="0">
                <a:solidFill>
                  <a:srgbClr val="002060"/>
                </a:solidFill>
                <a:latin typeface="Monotype Corsiva" pitchFamily="66" charset="0"/>
              </a:rPr>
              <a:t>медиацентре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откроет множество возможностей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	попробовать 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себя в различных сферах журналистики. Ребята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получат 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опыт в различных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        видах 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деятельности – от гуманитарных до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технических 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–  и смогут показать результат своей работы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на 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конкурсах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различного 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</a:rPr>
              <a:t>уровня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</a:rPr>
              <a:t>,</a:t>
            </a:r>
            <a:endParaRPr lang="ru-RU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NH1ICXX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690689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 err="1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Медиацентр</a:t>
            </a:r>
            <a:r>
              <a:rPr lang="ru-RU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 </a:t>
            </a:r>
            <a:endParaRPr lang="ru-RU" sz="4000" dirty="0" smtClean="0">
              <a:ln>
                <a:solidFill>
                  <a:srgbClr val="7030A0"/>
                </a:solidFill>
              </a:ln>
              <a:gradFill flip="none" rotWithShape="1">
                <a:gsLst>
                  <a:gs pos="0">
                    <a:srgbClr val="FF3399"/>
                  </a:gs>
                  <a:gs pos="25000">
                    <a:srgbClr val="FF6633"/>
                  </a:gs>
                  <a:gs pos="50000">
                    <a:srgbClr val="FFFF00"/>
                  </a:gs>
                  <a:gs pos="75000">
                    <a:srgbClr val="01A78F"/>
                  </a:gs>
                  <a:gs pos="100000">
                    <a:srgbClr val="3366FF"/>
                  </a:gs>
                </a:gsLst>
                <a:path path="circle">
                  <a:fillToRect l="100000" t="100000"/>
                </a:path>
                <a:tileRect r="-100000" b="-100000"/>
              </a:gra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Arial Black" pitchFamily="34" charset="0"/>
            </a:endParaRPr>
          </a:p>
          <a:p>
            <a:pPr algn="ctr"/>
            <a:r>
              <a:rPr lang="ru-RU" sz="4000" dirty="0" smtClean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«</a:t>
            </a:r>
            <a:r>
              <a:rPr lang="ru-RU" sz="4000" dirty="0" err="1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КЛАССная</a:t>
            </a:r>
            <a:r>
              <a:rPr lang="ru-RU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 школа.</a:t>
            </a:r>
            <a:r>
              <a:rPr lang="en-US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RU</a:t>
            </a:r>
            <a:r>
              <a:rPr lang="ru-RU" sz="4000" dirty="0" smtClean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»</a:t>
            </a:r>
          </a:p>
        </p:txBody>
      </p:sp>
      <p:pic>
        <p:nvPicPr>
          <p:cNvPr id="7" name="Рисунок 6" descr="фон.jpg"/>
          <p:cNvPicPr/>
          <p:nvPr/>
        </p:nvPicPr>
        <p:blipFill>
          <a:blip r:embed="rId3" cstate="print"/>
          <a:srcRect r="28968"/>
          <a:stretch>
            <a:fillRect/>
          </a:stretch>
        </p:blipFill>
        <p:spPr>
          <a:xfrm>
            <a:off x="323528" y="1556792"/>
            <a:ext cx="3361989" cy="3173506"/>
          </a:xfrm>
          <a:prstGeom prst="ellipse">
            <a:avLst/>
          </a:prstGeom>
        </p:spPr>
      </p:pic>
      <p:pic>
        <p:nvPicPr>
          <p:cNvPr id="6" name="Рисунок 5" descr="22916260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9512" y="1628800"/>
            <a:ext cx="3638550" cy="3263153"/>
          </a:xfrm>
          <a:prstGeom prst="ellipse">
            <a:avLst/>
          </a:prstGeom>
        </p:spPr>
      </p:pic>
      <p:pic>
        <p:nvPicPr>
          <p:cNvPr id="8" name="Рисунок 7" descr="дети.pn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87624" y="2276872"/>
            <a:ext cx="1551119" cy="1631576"/>
          </a:xfrm>
          <a:prstGeom prst="rect">
            <a:avLst/>
          </a:prstGeom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79512" y="1611488"/>
            <a:ext cx="8964488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							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					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dirty="0">
              <a:solidFill>
                <a:srgbClr val="002060"/>
              </a:solidFill>
              <a:latin typeface="Monotype Corsiva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i="1" dirty="0">
                <a:solidFill>
                  <a:srgbClr val="00206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ru-RU" b="1" i="1" dirty="0" smtClean="0">
                <a:solidFill>
                  <a:srgbClr val="00206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				       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1) Телестудия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 «</a:t>
            </a:r>
            <a:r>
              <a:rPr kumimoji="0" lang="ru-RU" b="1" i="1" u="sng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КЛАССная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 школа. </a:t>
            </a:r>
            <a:r>
              <a:rPr kumimoji="0" lang="en-US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RU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»</a:t>
            </a:r>
            <a:r>
              <a:rPr lang="ru-RU" b="1" u="sng" dirty="0" smtClean="0">
                <a:solidFill>
                  <a:srgbClr val="002060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					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которая будет снимать интересные сюжеты 				школьной 	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жизни, отчеты об акциях и мероприятиях, 				брать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интервью у спикеров, которые будут проводить 			лекции и мастер-классы в школе и т.д. 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2) Школьная газета</a:t>
            </a:r>
            <a:r>
              <a:rPr lang="ru-RU" b="1" u="sng" dirty="0">
                <a:solidFill>
                  <a:srgbClr val="00206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u="sng" dirty="0" smtClean="0">
                <a:solidFill>
                  <a:srgbClr val="00206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				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«</a:t>
            </a:r>
            <a:r>
              <a:rPr kumimoji="0" lang="ru-RU" b="1" i="1" u="sng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КЛАССная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 школа. </a:t>
            </a:r>
            <a:r>
              <a:rPr kumimoji="0" lang="en-US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RU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»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которая будет выходить один раз в месяц. 		Содержимое газеты будет подбираться самими корреспондентами и 	редакторами. 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3) </a:t>
            </a:r>
            <a:r>
              <a:rPr kumimoji="0" lang="ru-RU" b="1" i="1" u="sng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Медиа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 -пространство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в Интернете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в виде группы в социальной сети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Вконтакте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и канала на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YouTube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.    4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) Персональный раздел на сайте школы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ru-RU" b="1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NH1ICXX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690689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 err="1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Медиацентр</a:t>
            </a:r>
            <a:r>
              <a:rPr lang="ru-RU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 </a:t>
            </a:r>
            <a:endParaRPr lang="ru-RU" sz="4000" dirty="0" smtClean="0">
              <a:ln>
                <a:solidFill>
                  <a:srgbClr val="7030A0"/>
                </a:solidFill>
              </a:ln>
              <a:gradFill flip="none" rotWithShape="1">
                <a:gsLst>
                  <a:gs pos="0">
                    <a:srgbClr val="FF3399"/>
                  </a:gs>
                  <a:gs pos="25000">
                    <a:srgbClr val="FF6633"/>
                  </a:gs>
                  <a:gs pos="50000">
                    <a:srgbClr val="FFFF00"/>
                  </a:gs>
                  <a:gs pos="75000">
                    <a:srgbClr val="01A78F"/>
                  </a:gs>
                  <a:gs pos="100000">
                    <a:srgbClr val="3366FF"/>
                  </a:gs>
                </a:gsLst>
                <a:path path="circle">
                  <a:fillToRect l="100000" t="100000"/>
                </a:path>
                <a:tileRect r="-100000" b="-100000"/>
              </a:gra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Arial Black" pitchFamily="34" charset="0"/>
            </a:endParaRPr>
          </a:p>
          <a:p>
            <a:pPr algn="ctr"/>
            <a:r>
              <a:rPr lang="ru-RU" sz="4000" dirty="0" smtClean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«</a:t>
            </a:r>
            <a:r>
              <a:rPr lang="ru-RU" sz="4000" dirty="0" err="1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КЛАССная</a:t>
            </a:r>
            <a:r>
              <a:rPr lang="ru-RU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 школа.</a:t>
            </a:r>
            <a:r>
              <a:rPr lang="en-US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RU</a:t>
            </a:r>
            <a:r>
              <a:rPr lang="ru-RU" sz="4000" dirty="0" smtClean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»</a:t>
            </a:r>
          </a:p>
        </p:txBody>
      </p:sp>
      <p:pic>
        <p:nvPicPr>
          <p:cNvPr id="7" name="Рисунок 6" descr="фон.jpg"/>
          <p:cNvPicPr/>
          <p:nvPr/>
        </p:nvPicPr>
        <p:blipFill>
          <a:blip r:embed="rId3" cstate="print"/>
          <a:srcRect r="28968"/>
          <a:stretch>
            <a:fillRect/>
          </a:stretch>
        </p:blipFill>
        <p:spPr>
          <a:xfrm>
            <a:off x="323528" y="1556792"/>
            <a:ext cx="3361989" cy="3173506"/>
          </a:xfrm>
          <a:prstGeom prst="ellipse">
            <a:avLst/>
          </a:prstGeom>
        </p:spPr>
      </p:pic>
      <p:pic>
        <p:nvPicPr>
          <p:cNvPr id="6" name="Рисунок 5" descr="22916260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9512" y="1628800"/>
            <a:ext cx="3638550" cy="3263153"/>
          </a:xfrm>
          <a:prstGeom prst="ellipse">
            <a:avLst/>
          </a:prstGeom>
        </p:spPr>
      </p:pic>
      <p:pic>
        <p:nvPicPr>
          <p:cNvPr id="8" name="Рисунок 7" descr="дети.pn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87624" y="2276872"/>
            <a:ext cx="1551119" cy="1631576"/>
          </a:xfrm>
          <a:prstGeom prst="rect">
            <a:avLst/>
          </a:prstGeom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79512" y="1611488"/>
            <a:ext cx="8964488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							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					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dirty="0">
              <a:solidFill>
                <a:srgbClr val="002060"/>
              </a:solidFill>
              <a:latin typeface="Monotype Corsiva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i="1" dirty="0">
                <a:solidFill>
                  <a:srgbClr val="00206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ru-RU" b="1" i="1" dirty="0" smtClean="0">
                <a:solidFill>
                  <a:srgbClr val="00206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				       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1) Телестудия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 «</a:t>
            </a:r>
            <a:r>
              <a:rPr kumimoji="0" lang="ru-RU" b="1" i="1" u="sng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КЛАССная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 школа. </a:t>
            </a:r>
            <a:r>
              <a:rPr kumimoji="0" lang="en-US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RU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»</a:t>
            </a:r>
            <a:r>
              <a:rPr lang="ru-RU" b="1" u="sng" dirty="0" smtClean="0">
                <a:solidFill>
                  <a:srgbClr val="002060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					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которая будет снимать интересные сюжеты 				школьной 	</a:t>
            </a:r>
            <a:r>
              <a:rPr lang="ru-RU" b="1" dirty="0">
                <a:solidFill>
                  <a:srgbClr val="00206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жизни, отчеты об акциях и мероприятиях, 				брать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интервью у спикеров, которые будут проводить 			лекции и мастер-классы в школе и т.д. 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2) Школьная газета</a:t>
            </a:r>
            <a:r>
              <a:rPr lang="ru-RU" b="1" u="sng" dirty="0">
                <a:solidFill>
                  <a:srgbClr val="00206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u="sng" dirty="0" smtClean="0">
                <a:solidFill>
                  <a:srgbClr val="00206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lang="ru-RU" b="1" dirty="0" smtClean="0">
                <a:solidFill>
                  <a:srgbClr val="00206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				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«</a:t>
            </a:r>
            <a:r>
              <a:rPr kumimoji="0" lang="ru-RU" b="1" i="1" u="sng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КЛАССная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 школа. </a:t>
            </a:r>
            <a:r>
              <a:rPr kumimoji="0" lang="en-US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RU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»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которая будет выходить один раз в месяц. 		Содержимое газеты будет подбираться самими корреспондентами и 	редакторами. 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3) </a:t>
            </a:r>
            <a:r>
              <a:rPr kumimoji="0" lang="ru-RU" b="1" i="1" u="sng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Медиа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 -пространство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в Интернете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в виде группы в социальной сети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Вконтакте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и канала на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YouTube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.    4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) Персональный раздел на сайте школы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ru-RU" b="1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NH1ICXX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59632" y="0"/>
            <a:ext cx="690689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 err="1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Медиацентр</a:t>
            </a:r>
            <a:r>
              <a:rPr lang="ru-RU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 </a:t>
            </a:r>
            <a:endParaRPr lang="ru-RU" sz="4000" dirty="0" smtClean="0">
              <a:ln>
                <a:solidFill>
                  <a:srgbClr val="7030A0"/>
                </a:solidFill>
              </a:ln>
              <a:gradFill flip="none" rotWithShape="1">
                <a:gsLst>
                  <a:gs pos="0">
                    <a:srgbClr val="FF3399"/>
                  </a:gs>
                  <a:gs pos="25000">
                    <a:srgbClr val="FF6633"/>
                  </a:gs>
                  <a:gs pos="50000">
                    <a:srgbClr val="FFFF00"/>
                  </a:gs>
                  <a:gs pos="75000">
                    <a:srgbClr val="01A78F"/>
                  </a:gs>
                  <a:gs pos="100000">
                    <a:srgbClr val="3366FF"/>
                  </a:gs>
                </a:gsLst>
                <a:path path="circle">
                  <a:fillToRect l="100000" t="100000"/>
                </a:path>
                <a:tileRect r="-100000" b="-100000"/>
              </a:gra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Arial Black" pitchFamily="34" charset="0"/>
            </a:endParaRPr>
          </a:p>
          <a:p>
            <a:pPr algn="ctr"/>
            <a:r>
              <a:rPr lang="ru-RU" sz="4000" dirty="0" smtClean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«</a:t>
            </a:r>
            <a:r>
              <a:rPr lang="ru-RU" sz="4000" dirty="0" err="1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КЛАССная</a:t>
            </a:r>
            <a:r>
              <a:rPr lang="ru-RU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 школа.</a:t>
            </a:r>
            <a:r>
              <a:rPr lang="en-US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RU</a:t>
            </a:r>
            <a:r>
              <a:rPr lang="ru-RU" sz="4000" dirty="0" smtClean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»</a:t>
            </a:r>
          </a:p>
        </p:txBody>
      </p:sp>
      <p:graphicFrame>
        <p:nvGraphicFramePr>
          <p:cNvPr id="10" name="Схема 9"/>
          <p:cNvGraphicFramePr/>
          <p:nvPr/>
        </p:nvGraphicFramePr>
        <p:xfrm>
          <a:off x="323528" y="1772816"/>
          <a:ext cx="8640960" cy="4712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NH1ICXX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403648" y="0"/>
            <a:ext cx="690689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 err="1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Медиацентр</a:t>
            </a:r>
            <a:r>
              <a:rPr lang="ru-RU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 </a:t>
            </a:r>
            <a:endParaRPr lang="ru-RU" sz="4000" dirty="0" smtClean="0">
              <a:ln>
                <a:solidFill>
                  <a:srgbClr val="7030A0"/>
                </a:solidFill>
              </a:ln>
              <a:gradFill flip="none" rotWithShape="1">
                <a:gsLst>
                  <a:gs pos="0">
                    <a:srgbClr val="FF3399"/>
                  </a:gs>
                  <a:gs pos="25000">
                    <a:srgbClr val="FF6633"/>
                  </a:gs>
                  <a:gs pos="50000">
                    <a:srgbClr val="FFFF00"/>
                  </a:gs>
                  <a:gs pos="75000">
                    <a:srgbClr val="01A78F"/>
                  </a:gs>
                  <a:gs pos="100000">
                    <a:srgbClr val="3366FF"/>
                  </a:gs>
                </a:gsLst>
                <a:path path="circle">
                  <a:fillToRect l="100000" t="100000"/>
                </a:path>
                <a:tileRect r="-100000" b="-100000"/>
              </a:gra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Arial Black" pitchFamily="34" charset="0"/>
            </a:endParaRPr>
          </a:p>
          <a:p>
            <a:pPr algn="ctr"/>
            <a:r>
              <a:rPr lang="ru-RU" sz="4000" dirty="0" smtClean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«</a:t>
            </a:r>
            <a:r>
              <a:rPr lang="ru-RU" sz="4000" dirty="0" err="1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КЛАССная</a:t>
            </a:r>
            <a:r>
              <a:rPr lang="ru-RU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 школа.</a:t>
            </a:r>
            <a:r>
              <a:rPr lang="en-US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RU</a:t>
            </a:r>
            <a:r>
              <a:rPr lang="ru-RU" sz="4000" dirty="0" smtClean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»</a:t>
            </a:r>
          </a:p>
        </p:txBody>
      </p:sp>
      <p:graphicFrame>
        <p:nvGraphicFramePr>
          <p:cNvPr id="10" name="Схема 9"/>
          <p:cNvGraphicFramePr/>
          <p:nvPr/>
        </p:nvGraphicFramePr>
        <p:xfrm>
          <a:off x="0" y="980728"/>
          <a:ext cx="9145016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NH1ICXX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690689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 err="1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Медиацентр</a:t>
            </a:r>
            <a:r>
              <a:rPr lang="ru-RU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 </a:t>
            </a:r>
            <a:endParaRPr lang="ru-RU" sz="4000" dirty="0" smtClean="0">
              <a:ln>
                <a:solidFill>
                  <a:srgbClr val="7030A0"/>
                </a:solidFill>
              </a:ln>
              <a:gradFill flip="none" rotWithShape="1">
                <a:gsLst>
                  <a:gs pos="0">
                    <a:srgbClr val="FF3399"/>
                  </a:gs>
                  <a:gs pos="25000">
                    <a:srgbClr val="FF6633"/>
                  </a:gs>
                  <a:gs pos="50000">
                    <a:srgbClr val="FFFF00"/>
                  </a:gs>
                  <a:gs pos="75000">
                    <a:srgbClr val="01A78F"/>
                  </a:gs>
                  <a:gs pos="100000">
                    <a:srgbClr val="3366FF"/>
                  </a:gs>
                </a:gsLst>
                <a:path path="circle">
                  <a:fillToRect l="100000" t="100000"/>
                </a:path>
                <a:tileRect r="-100000" b="-100000"/>
              </a:gra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Arial Black" pitchFamily="34" charset="0"/>
            </a:endParaRPr>
          </a:p>
          <a:p>
            <a:pPr algn="ctr"/>
            <a:r>
              <a:rPr lang="ru-RU" sz="4000" dirty="0" smtClean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«</a:t>
            </a:r>
            <a:r>
              <a:rPr lang="ru-RU" sz="4000" dirty="0" err="1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КЛАССная</a:t>
            </a:r>
            <a:r>
              <a:rPr lang="ru-RU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 школа.</a:t>
            </a:r>
            <a:r>
              <a:rPr lang="en-US" sz="4000" dirty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RU</a:t>
            </a:r>
            <a:r>
              <a:rPr lang="ru-RU" sz="4000" dirty="0" smtClean="0">
                <a:ln>
                  <a:solidFill>
                    <a:srgbClr val="7030A0"/>
                  </a:solidFill>
                </a:ln>
                <a:gradFill flip="none"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Arial Black" pitchFamily="34" charset="0"/>
              </a:rPr>
              <a:t>»</a:t>
            </a:r>
          </a:p>
        </p:txBody>
      </p:sp>
      <p:pic>
        <p:nvPicPr>
          <p:cNvPr id="7" name="Рисунок 6" descr="фон.jpg"/>
          <p:cNvPicPr/>
          <p:nvPr/>
        </p:nvPicPr>
        <p:blipFill>
          <a:blip r:embed="rId3" cstate="print"/>
          <a:srcRect r="28968"/>
          <a:stretch>
            <a:fillRect/>
          </a:stretch>
        </p:blipFill>
        <p:spPr>
          <a:xfrm>
            <a:off x="323528" y="1556792"/>
            <a:ext cx="3361989" cy="3173506"/>
          </a:xfrm>
          <a:prstGeom prst="ellipse">
            <a:avLst/>
          </a:prstGeom>
        </p:spPr>
      </p:pic>
      <p:pic>
        <p:nvPicPr>
          <p:cNvPr id="6" name="Рисунок 5" descr="22916260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9512" y="1628800"/>
            <a:ext cx="3638550" cy="3263153"/>
          </a:xfrm>
          <a:prstGeom prst="ellipse">
            <a:avLst/>
          </a:prstGeom>
        </p:spPr>
      </p:pic>
      <p:pic>
        <p:nvPicPr>
          <p:cNvPr id="8" name="Рисунок 7" descr="дети.pn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87624" y="2204864"/>
            <a:ext cx="1551119" cy="1631576"/>
          </a:xfrm>
          <a:prstGeom prst="rect">
            <a:avLst/>
          </a:prstGeom>
        </p:spPr>
      </p:pic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79512" y="2197908"/>
            <a:ext cx="8964488" cy="466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				</a:t>
            </a:r>
            <a:r>
              <a:rPr kumimoji="0" lang="ru-RU" b="1" i="1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u="sng" dirty="0">
              <a:solidFill>
                <a:srgbClr val="002060"/>
              </a:solidFill>
              <a:latin typeface="Monotype Corsiva" pitchFamily="66" charset="0"/>
              <a:ea typeface="Arial Unicode MS" pitchFamily="34" charset="-128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1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ea typeface="Arial Unicode MS" pitchFamily="34" charset="-128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i="1" dirty="0" smtClean="0">
                <a:solidFill>
                  <a:srgbClr val="002060"/>
                </a:solidFill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				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Ожидаемые результаты от реализации идеи. 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				Качественные: 1. Развитие творческих способностей у 			учащихся. 2. Формирование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медиакультуры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. 3. Приобретение опыта 			в различных сферах журналистики. 4. Участие в конкурсах, в том 		числе РДШ, главным критерием которых является качество видеосъемки и     монтажа.     Количественные: 1. Привлечение не менее 30 учащихся для работы в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медиацентре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. 2. Привлечение не менее 150 учащихся для просмотра готовых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медиапродуктов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. 3. Проведено не менее 10 лекций и мастер-классов в сфере 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медиа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. 4. Выпуск не менее 3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медиапродукта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Arial Unicode MS" pitchFamily="34" charset="-128"/>
                <a:cs typeface="Arial" pitchFamily="34" charset="0"/>
              </a:rPr>
              <a:t> в месяц.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103</Words>
  <Application>Microsoft Office PowerPoint</Application>
  <PresentationFormat>Экран (4:3)</PresentationFormat>
  <Paragraphs>62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тест</dc:creator>
  <cp:lastModifiedBy>тест</cp:lastModifiedBy>
  <cp:revision>7</cp:revision>
  <dcterms:created xsi:type="dcterms:W3CDTF">2020-03-24T10:47:11Z</dcterms:created>
  <dcterms:modified xsi:type="dcterms:W3CDTF">2020-03-24T11:40:44Z</dcterms:modified>
</cp:coreProperties>
</file>