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9" r:id="rId2"/>
    <p:sldId id="281" r:id="rId3"/>
    <p:sldId id="304" r:id="rId4"/>
    <p:sldId id="315" r:id="rId5"/>
    <p:sldId id="316" r:id="rId6"/>
    <p:sldId id="305" r:id="rId7"/>
    <p:sldId id="317" r:id="rId8"/>
    <p:sldId id="318" r:id="rId9"/>
    <p:sldId id="274" r:id="rId10"/>
    <p:sldId id="300" r:id="rId11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ван- Васильевич" initials="ИВ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2BD"/>
    <a:srgbClr val="F8E19F"/>
    <a:srgbClr val="F3CD5D"/>
    <a:srgbClr val="F8F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7" autoAdjust="0"/>
    <p:restoredTop sz="94686"/>
  </p:normalViewPr>
  <p:slideViewPr>
    <p:cSldViewPr showGuides="1">
      <p:cViewPr>
        <p:scale>
          <a:sx n="94" d="100"/>
          <a:sy n="94" d="100"/>
        </p:scale>
        <p:origin x="-14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EAE4681-BB0A-46AD-B192-7AFC1214074E}" type="datetimeFigureOut">
              <a:rPr lang="ru-RU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9F782D4-E144-49AC-B57D-0479CFAE7E80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044873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77F611-D5B7-4389-9C3B-C553DBF64103}" type="datetimeFigureOut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FC16-7557-4B63-8023-823C80A2A733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1867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1A6E90-7E62-498E-9326-06EE7038FDEC}" type="datetimeFigureOut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F76C-850F-46EE-845D-6070E6D1D1AA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4256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30220F-C423-45D2-BE83-D47B085CD087}" type="datetimeFigureOut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81E3-42B6-4326-83D6-E24F2F658497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40812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6227A5-751F-4EED-8206-1E735A217E50}" type="datetimeFigureOut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3A22-4DE2-4791-B37F-1CE4945CF4B7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1562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B765EB-A17D-4F65-B7C1-9B004B16B601}" type="datetimeFigureOut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D4EE-8F7E-4163-81E8-BD980D6DA56D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2049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B63B9D-6E8C-44F3-80CF-4F1C98432F4B}" type="datetimeFigureOut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ADF6-2020-4FB9-8577-EC38F69E01FB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75229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DB329C-98CE-4C9E-8902-641258EF3A9F}" type="datetimeFigureOut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B74A7-3572-4CA9-8988-16DD665AEA3A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90191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14EBB0-D469-497D-90BF-3F8588DC0519}" type="datetimeFigureOut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4F6A0-41D7-4825-82E4-BF5528640AC3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32607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FCA808-5631-46D7-87E9-F7BF76EC29B0}" type="datetimeFigureOut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9DE70-2497-42D4-8472-A9226D83FCD1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069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4D0625-561D-46C1-B52F-24E1A10265CB}" type="datetimeFigureOut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3F501-80DD-4A36-91D4-32FAF1DCD63D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932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32451C-8963-4A7D-B3C5-EBC74A40EBA0}" type="datetimeFigureOut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DC1EE-7DDB-461F-8494-205D13FF74E5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35057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B62679-50DA-40B9-AEDA-36B1F7CFB4BC}" type="datetimeFigureOut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93512-8862-40D8-ADA3-83787D587A47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0612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" y="-27384"/>
            <a:ext cx="9173207" cy="5733255"/>
          </a:xfrm>
        </p:spPr>
      </p:pic>
      <p:pic>
        <p:nvPicPr>
          <p:cNvPr id="5" name="Picture 2" descr="C:\Users\Слава\Desktop\МАКЕЕВ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-99392"/>
            <a:ext cx="2199085" cy="3096344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628650" y="4365104"/>
            <a:ext cx="7920880" cy="2592288"/>
          </a:xfrm>
          <a:prstGeom prst="roundRect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1E42BD"/>
                </a:solidFill>
                <a:latin typeface="Century" panose="02040604050505020304" pitchFamily="18" charset="0"/>
              </a:rPr>
              <a:t>Волонтерская </a:t>
            </a:r>
            <a:r>
              <a:rPr lang="ru-RU" sz="3600" b="1" dirty="0">
                <a:solidFill>
                  <a:srgbClr val="1E42BD"/>
                </a:solidFill>
                <a:latin typeface="Century" panose="02040604050505020304" pitchFamily="18" charset="0"/>
              </a:rPr>
              <a:t>деятельность </a:t>
            </a:r>
            <a:r>
              <a:rPr lang="ru-RU" sz="3600" b="1" dirty="0" smtClean="0">
                <a:solidFill>
                  <a:srgbClr val="1E42BD"/>
                </a:solidFill>
                <a:latin typeface="Century" panose="02040604050505020304" pitchFamily="18" charset="0"/>
              </a:rPr>
              <a:t>Санкт-Петербургского СВУ МВД России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78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22048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2420888"/>
            <a:ext cx="8102724" cy="3528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solidFill>
                  <a:srgbClr val="1E42BD"/>
                </a:solidFill>
                <a:latin typeface="Century" panose="02040604050505020304" pitchFamily="18" charset="0"/>
              </a:rPr>
              <a:t>Спасибо за внимание!</a:t>
            </a:r>
          </a:p>
          <a:p>
            <a:pPr marL="0" indent="0">
              <a:buNone/>
            </a:pPr>
            <a:endParaRPr lang="ru-RU" sz="4400" dirty="0">
              <a:solidFill>
                <a:srgbClr val="1E42BD"/>
              </a:solidFill>
            </a:endParaRPr>
          </a:p>
          <a:p>
            <a:pPr marL="0" indent="0">
              <a:buNone/>
            </a:pPr>
            <a:endParaRPr lang="ru-RU" sz="4400" dirty="0">
              <a:solidFill>
                <a:srgbClr val="1E42BD"/>
              </a:solidFill>
            </a:endParaRPr>
          </a:p>
          <a:p>
            <a:pPr marL="0" indent="0">
              <a:buNone/>
            </a:pPr>
            <a:endParaRPr lang="ru-RU" sz="4400" dirty="0">
              <a:solidFill>
                <a:srgbClr val="1E42BD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-99392"/>
            <a:ext cx="1359526" cy="190821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61337"/>
            <a:ext cx="517172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65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3017"/>
            <a:ext cx="9143999" cy="2776363"/>
          </a:xfrm>
        </p:spPr>
      </p:pic>
      <p:sp>
        <p:nvSpPr>
          <p:cNvPr id="8" name="Скругленный прямоугольник 7"/>
          <p:cNvSpPr/>
          <p:nvPr/>
        </p:nvSpPr>
        <p:spPr>
          <a:xfrm>
            <a:off x="107504" y="2013345"/>
            <a:ext cx="6174432" cy="1368993"/>
          </a:xfrm>
          <a:prstGeom prst="roundRect">
            <a:avLst/>
          </a:prstGeom>
          <a:solidFill>
            <a:schemeClr val="lt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dirty="0">
              <a:ln>
                <a:solidFill>
                  <a:srgbClr val="1E42BD"/>
                </a:solidFill>
              </a:ln>
              <a:latin typeface="Century" panose="02040604050505020304" pitchFamily="18" charset="0"/>
            </a:endParaRPr>
          </a:p>
          <a:p>
            <a:pPr algn="ctr"/>
            <a:endParaRPr lang="ru-RU" u="sng" dirty="0">
              <a:ln>
                <a:solidFill>
                  <a:srgbClr val="1E42BD"/>
                </a:solidFill>
              </a:ln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E42BD"/>
                </a:solidFill>
                <a:latin typeface="Century" panose="02040604050505020304" pitchFamily="18" charset="0"/>
              </a:rPr>
              <a:t>Эстетическая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E42BD"/>
                </a:solidFill>
                <a:latin typeface="Century" panose="02040604050505020304" pitchFamily="18" charset="0"/>
              </a:rPr>
              <a:t>Социальное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E42BD"/>
                </a:solidFill>
                <a:latin typeface="Century" panose="02040604050505020304" pitchFamily="18" charset="0"/>
              </a:rPr>
              <a:t>Духовно-нравственное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E42BD"/>
                </a:solidFill>
                <a:latin typeface="Century" panose="02040604050505020304" pitchFamily="18" charset="0"/>
              </a:rPr>
              <a:t>Патриотическое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E42BD"/>
                </a:solidFill>
                <a:latin typeface="Century" panose="02040604050505020304" pitchFamily="18" charset="0"/>
              </a:rPr>
              <a:t>Творческое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96953"/>
            <a:ext cx="5328592" cy="3299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E4CCC203-FA22-FC62-53EB-D6806613A684}"/>
              </a:ext>
            </a:extLst>
          </p:cNvPr>
          <p:cNvSpPr/>
          <p:nvPr/>
        </p:nvSpPr>
        <p:spPr>
          <a:xfrm>
            <a:off x="755576" y="-108680"/>
            <a:ext cx="3831120" cy="8367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rgbClr val="1E42BD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Направления по развитию и формированию личности </a:t>
            </a:r>
          </a:p>
        </p:txBody>
      </p:sp>
      <p:pic>
        <p:nvPicPr>
          <p:cNvPr id="5" name="Picture 2" descr="C:\Users\Слава\Desktop\МАКЕЕВ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95" y="122691"/>
            <a:ext cx="1355161" cy="1908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265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75555"/>
            <a:ext cx="9143999" cy="2776363"/>
          </a:xfrm>
        </p:spPr>
      </p:pic>
      <p:pic>
        <p:nvPicPr>
          <p:cNvPr id="5" name="Picture 2" descr="C:\Users\Слава\Desktop\МАКЕЕВ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7319" y="-63262"/>
            <a:ext cx="1355161" cy="1908086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259632" y="274427"/>
            <a:ext cx="2952328" cy="346261"/>
          </a:xfrm>
          <a:prstGeom prst="roundRect">
            <a:avLst/>
          </a:prstGeom>
          <a:solidFill>
            <a:schemeClr val="lt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3200" dirty="0" err="1">
                <a:ln>
                  <a:solidFill>
                    <a:srgbClr val="1E42BD"/>
                  </a:solidFill>
                </a:ln>
                <a:solidFill>
                  <a:prstClr val="black"/>
                </a:solidFill>
                <a:latin typeface="Century" panose="02040604050505020304" pitchFamily="18" charset="0"/>
              </a:rPr>
              <a:t>Волонтёрство</a:t>
            </a:r>
            <a:r>
              <a:rPr lang="ru-RU" sz="3200" dirty="0">
                <a:ln>
                  <a:solidFill>
                    <a:srgbClr val="1E42BD"/>
                  </a:solidFill>
                </a:ln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7" y="2854065"/>
            <a:ext cx="4121273" cy="3330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076" y="2854066"/>
            <a:ext cx="4434919" cy="3326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515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5526360" cy="3700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44624"/>
            <a:ext cx="4697169" cy="286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98" y="-46514"/>
            <a:ext cx="1330643" cy="187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73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1335087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68599"/>
            <a:ext cx="3043015" cy="4057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4944"/>
            <a:ext cx="4992554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58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75555"/>
            <a:ext cx="9143999" cy="2776363"/>
          </a:xfrm>
        </p:spPr>
      </p:pic>
      <p:pic>
        <p:nvPicPr>
          <p:cNvPr id="5" name="Picture 2" descr="C:\Users\Слава\Desktop\МАКЕЕВ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7319" y="-63262"/>
            <a:ext cx="1355161" cy="190808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73760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E42BD"/>
                </a:solidFill>
                <a:latin typeface="Times New Roman" pitchFamily="18" charset="0"/>
                <a:cs typeface="Times New Roman" pitchFamily="18" charset="0"/>
              </a:rPr>
              <a:t>Международный б</a:t>
            </a:r>
            <a:r>
              <a:rPr lang="ru-RU" b="1" dirty="0" smtClean="0">
                <a:solidFill>
                  <a:srgbClr val="1E42BD"/>
                </a:solidFill>
                <a:latin typeface="Times New Roman" pitchFamily="18" charset="0"/>
                <a:cs typeface="Times New Roman" pitchFamily="18" charset="0"/>
              </a:rPr>
              <a:t>лаготворительный </a:t>
            </a:r>
            <a:r>
              <a:rPr lang="ru-RU" b="1" dirty="0">
                <a:solidFill>
                  <a:srgbClr val="1E42BD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 smtClean="0">
                <a:solidFill>
                  <a:srgbClr val="1E42BD"/>
                </a:solidFill>
                <a:latin typeface="Times New Roman" pitchFamily="18" charset="0"/>
                <a:cs typeface="Times New Roman" pitchFamily="18" charset="0"/>
              </a:rPr>
              <a:t>адетский бал</a:t>
            </a:r>
            <a:endParaRPr lang="ru-RU" b="1" dirty="0">
              <a:solidFill>
                <a:srgbClr val="1E42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97" y="2420888"/>
            <a:ext cx="2968278" cy="3967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469" y="2451745"/>
            <a:ext cx="5319011" cy="354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164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09" y="122307"/>
            <a:ext cx="4209335" cy="3157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008" y="2018010"/>
            <a:ext cx="3785373" cy="2522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154" y="3573016"/>
            <a:ext cx="3629572" cy="2722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5663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6" y="12269"/>
            <a:ext cx="9144000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99392"/>
            <a:ext cx="1328737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476672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E42BD"/>
                </a:solidFill>
                <a:latin typeface="Times New Roman" pitchFamily="18" charset="0"/>
                <a:cs typeface="Times New Roman" pitchFamily="18" charset="0"/>
              </a:rPr>
              <a:t>Санкт-Петербургский б</a:t>
            </a:r>
            <a:r>
              <a:rPr lang="ru-RU" b="1" dirty="0" smtClean="0">
                <a:solidFill>
                  <a:srgbClr val="1E42BD"/>
                </a:solidFill>
                <a:latin typeface="Times New Roman" pitchFamily="18" charset="0"/>
                <a:cs typeface="Times New Roman" pitchFamily="18" charset="0"/>
              </a:rPr>
              <a:t>ал </a:t>
            </a:r>
          </a:p>
          <a:p>
            <a:r>
              <a:rPr lang="ru-RU" b="1" dirty="0" smtClean="0">
                <a:solidFill>
                  <a:srgbClr val="1E42BD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>
                <a:solidFill>
                  <a:srgbClr val="1E42BD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 smtClean="0">
                <a:solidFill>
                  <a:srgbClr val="1E42BD"/>
                </a:solidFill>
                <a:latin typeface="Times New Roman" pitchFamily="18" charset="0"/>
                <a:cs typeface="Times New Roman" pitchFamily="18" charset="0"/>
              </a:rPr>
              <a:t>олесах</a:t>
            </a:r>
            <a:endParaRPr lang="ru-RU" b="1" dirty="0">
              <a:solidFill>
                <a:srgbClr val="1E42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D:\Кузькина\Аревик\photo_2022-09-17_20-54-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Кузькина\Аревик\photo_2022-09-17_20-53-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17386"/>
            <a:ext cx="3744416" cy="3595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8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75555"/>
            <a:ext cx="9143999" cy="2776363"/>
          </a:xfrm>
        </p:spPr>
      </p:pic>
      <p:pic>
        <p:nvPicPr>
          <p:cNvPr id="5" name="Picture 2" descr="C:\Users\Слава\Desktop\МАКЕЕВ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7319" y="-63262"/>
            <a:ext cx="1355161" cy="1908086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174321" y="278260"/>
            <a:ext cx="3253663" cy="76747"/>
          </a:xfrm>
          <a:prstGeom prst="roundRect">
            <a:avLst/>
          </a:prstGeom>
          <a:solidFill>
            <a:schemeClr val="lt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dirty="0">
              <a:ln>
                <a:solidFill>
                  <a:srgbClr val="1E42BD"/>
                </a:solidFill>
              </a:ln>
              <a:latin typeface="Century" panose="02040604050505020304" pitchFamily="18" charset="0"/>
            </a:endParaRPr>
          </a:p>
          <a:p>
            <a:pPr algn="just"/>
            <a:r>
              <a:rPr lang="ru-RU" b="1" dirty="0">
                <a:solidFill>
                  <a:srgbClr val="1E42BD"/>
                </a:solidFill>
                <a:latin typeface="Century" panose="02040604050505020304" pitchFamily="18" charset="0"/>
              </a:rPr>
              <a:t>Торжественно-траурные мероприятия</a:t>
            </a:r>
            <a:endParaRPr lang="ru-RU" b="1" dirty="0">
              <a:ln>
                <a:solidFill>
                  <a:srgbClr val="1E42BD"/>
                </a:solidFill>
              </a:ln>
              <a:latin typeface="Century" panose="02040604050505020304" pitchFamily="18" charset="0"/>
            </a:endParaRPr>
          </a:p>
        </p:txBody>
      </p:sp>
      <p:pic>
        <p:nvPicPr>
          <p:cNvPr id="3074" name="Picture 2" descr="https://static.mvd.ru/upload/site145/document_images/image-09-11-23-11-07-5-800x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" y="2420888"/>
            <a:ext cx="4429447" cy="332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932" y="1772816"/>
            <a:ext cx="3440476" cy="2580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4450098"/>
            <a:ext cx="3096344" cy="232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3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8274</TotalTime>
  <Words>32</Words>
  <Application>Microsoft Office PowerPoint</Application>
  <PresentationFormat>Экран (4:3)</PresentationFormat>
  <Paragraphs>17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</dc:creator>
  <cp:lastModifiedBy>Manohina</cp:lastModifiedBy>
  <cp:revision>191</cp:revision>
  <cp:lastPrinted>2021-09-28T07:32:11Z</cp:lastPrinted>
  <dcterms:created xsi:type="dcterms:W3CDTF">2015-11-22T17:43:08Z</dcterms:created>
  <dcterms:modified xsi:type="dcterms:W3CDTF">2024-03-05T08:00:23Z</dcterms:modified>
</cp:coreProperties>
</file>