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80" r:id="rId5"/>
    <p:sldId id="285" r:id="rId6"/>
    <p:sldId id="278" r:id="rId7"/>
    <p:sldId id="275" r:id="rId8"/>
    <p:sldId id="276" r:id="rId9"/>
    <p:sldId id="267" r:id="rId10"/>
    <p:sldId id="271" r:id="rId11"/>
    <p:sldId id="281" r:id="rId12"/>
    <p:sldId id="263" r:id="rId13"/>
    <p:sldId id="283" r:id="rId14"/>
    <p:sldId id="282" r:id="rId15"/>
    <p:sldId id="264" r:id="rId16"/>
    <p:sldId id="284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5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explosion val="2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Занимаются социально значимой деятельностью</c:v>
                </c:pt>
                <c:pt idx="1">
                  <c:v>Иногда принимают участие в мероприятиях социально значимых для района</c:v>
                </c:pt>
                <c:pt idx="2">
                  <c:v>Занимаются "ничегониделанием"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86C253-7336-43F3-BFA4-C09A81C35F42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CB2ECD-7E83-4EB1-9A15-2A8A17AFF3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5805264"/>
            <a:ext cx="6400800" cy="1473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р. Кинельский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1"/>
          <a:stretch/>
        </p:blipFill>
        <p:spPr>
          <a:xfrm>
            <a:off x="971600" y="476672"/>
            <a:ext cx="7128792" cy="4576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11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7287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" y="0"/>
            <a:ext cx="369000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5364088" cy="357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60290"/>
            <a:ext cx="7025394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16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Опрос молодежи м. р. Кинельский от 16 до 30 лет (в кол-ве 897 чел)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070241"/>
              </p:ext>
            </p:extLst>
          </p:nvPr>
        </p:nvGraphicFramePr>
        <p:xfrm>
          <a:off x="323528" y="2132856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6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пространства для раскрытия потенциала неорганизованной молодежи </a:t>
            </a:r>
          </a:p>
          <a:p>
            <a:r>
              <a:rPr lang="ru-RU" dirty="0" smtClean="0"/>
              <a:t>Проведение неформальных встреч для внедрения в среду неорганизованной молодежи</a:t>
            </a:r>
          </a:p>
          <a:p>
            <a:r>
              <a:rPr lang="ru-RU" dirty="0" smtClean="0"/>
              <a:t>Обучение неорганизованной молодежи по основам добровольческой деятельности</a:t>
            </a:r>
          </a:p>
          <a:p>
            <a:r>
              <a:rPr lang="ru-RU" dirty="0" smtClean="0"/>
              <a:t>Содействие в реализации идей и самореализации неорганизованной молодежи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2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120 волонтеров приняли участие в организации деятельности клубов «Территория молодежи»</a:t>
            </a:r>
          </a:p>
          <a:p>
            <a:r>
              <a:rPr lang="ru-RU" dirty="0" smtClean="0"/>
              <a:t>12 действующих клубов «ТМ» в сельских поселениях м. р. Кинельский</a:t>
            </a:r>
          </a:p>
          <a:p>
            <a:r>
              <a:rPr lang="ru-RU" dirty="0" smtClean="0"/>
              <a:t>Не менее 360 человек вступили в клуб «ТМ»</a:t>
            </a:r>
          </a:p>
          <a:p>
            <a:r>
              <a:rPr lang="ru-RU" dirty="0" smtClean="0"/>
              <a:t>НЕ менее 200 участников клуба выбрали определенное направление добровольческой деятельности и являются активистами </a:t>
            </a:r>
          </a:p>
          <a:p>
            <a:r>
              <a:rPr lang="ru-RU" dirty="0" smtClean="0"/>
              <a:t>Проведено не менее 24 мероприятий по деятельности проекта</a:t>
            </a:r>
          </a:p>
          <a:p>
            <a:r>
              <a:rPr lang="ru-RU" dirty="0" smtClean="0"/>
              <a:t>Разработано не менее 24 проектов участниками клуба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</a:t>
            </a:r>
            <a:br>
              <a:rPr lang="ru-RU" dirty="0" smtClean="0"/>
            </a:br>
            <a:r>
              <a:rPr lang="ru-RU" dirty="0" smtClean="0"/>
              <a:t>Количественные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20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712967" cy="3450696"/>
          </a:xfrm>
        </p:spPr>
        <p:txBody>
          <a:bodyPr/>
          <a:lstStyle/>
          <a:p>
            <a:r>
              <a:rPr lang="ru-RU" dirty="0" smtClean="0"/>
              <a:t>Снижение негативных настроений в молодежной среде</a:t>
            </a:r>
          </a:p>
          <a:p>
            <a:r>
              <a:rPr lang="ru-RU" dirty="0" smtClean="0"/>
              <a:t>Популяризация добровольческой деятельности в молодежной среде м. р. Кинельский</a:t>
            </a:r>
          </a:p>
          <a:p>
            <a:r>
              <a:rPr lang="ru-RU" dirty="0" smtClean="0"/>
              <a:t>Созданы условия для самореализации молодежи</a:t>
            </a:r>
          </a:p>
          <a:p>
            <a:r>
              <a:rPr lang="ru-RU" dirty="0" smtClean="0"/>
              <a:t>Созданы предпосылки для солидаризации общественности Кинельского района</a:t>
            </a:r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</a:t>
            </a:r>
            <a:br>
              <a:rPr lang="ru-RU" dirty="0" smtClean="0"/>
            </a:br>
            <a:r>
              <a:rPr lang="ru-RU" dirty="0" smtClean="0"/>
              <a:t>Качественные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Созданное пространство – клуб «Территория молодежи» позволит легкому вхождению молодежи в добровольческую деятельность, быстрому генерированию идей и их реализацию, увеличению значимости и популярности добровольчества в местном сообществе как к организованной деятельности, а не к отдельным активистам. Каждый доброволец попробовав различные направления деятельности сможет выбрать, то что ему по душе и будет в нем успешным. Проекты реализуемые участниками клуба будут улучшать настроения в местном сообществе  и территорию Кинельского района.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Долгосрочные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96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1"/>
          <a:stretch/>
        </p:blipFill>
        <p:spPr>
          <a:xfrm>
            <a:off x="1403648" y="2348880"/>
            <a:ext cx="6432714" cy="423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5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Создание клуба «Территория молодежи» </a:t>
            </a:r>
          </a:p>
          <a:p>
            <a:pPr marL="0" indent="0" algn="ctr">
              <a:buNone/>
            </a:pPr>
            <a:r>
              <a:rPr lang="ru-RU" sz="2800" dirty="0" smtClean="0"/>
              <a:t>в каждом  из 12 поселении м. р. Кинельский для раскрытия потенциала и самореализации в различных направлениях добровольческой деятельности не менее 360 человек из числа неорганизованной молодежи в возрасте от 16 до 30 лет в срок до 30 июня 2021 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55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41044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Разработка плана мероприятий клуба «Территория молодежи» инициативной группой;</a:t>
            </a:r>
          </a:p>
          <a:p>
            <a:r>
              <a:rPr lang="ru-RU" dirty="0" smtClean="0"/>
              <a:t>Набор команды волонтеров для реализации проекта;</a:t>
            </a:r>
          </a:p>
          <a:p>
            <a:r>
              <a:rPr lang="ru-RU" dirty="0" smtClean="0"/>
              <a:t>Информирование о созданном клубе «Территория молодежи» посредством СМИ, социальных сетей и рекламой на мероприятиях в м. р. Кинельский; </a:t>
            </a:r>
          </a:p>
          <a:p>
            <a:r>
              <a:rPr lang="ru-RU" dirty="0" smtClean="0"/>
              <a:t>Деятельность по проекту, направленная на раскрытие потенциала и самореализации неорганизованной молодежи от 16 до 30 лет: вечера настольных игр, привлечение в организацию проведения участников клуба в познавательных мероприятий, проектную деятельность, культурно-досуговых акций;</a:t>
            </a:r>
          </a:p>
          <a:p>
            <a:r>
              <a:rPr lang="ru-RU" dirty="0" smtClean="0"/>
              <a:t>Мониторинг результатов деятельности по проекту «Территория молодежи»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248472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реализации проекта активно задействованы волонтеры </a:t>
            </a:r>
            <a:r>
              <a:rPr lang="ru-RU" sz="2800" dirty="0"/>
              <a:t>м. р. Кинельский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 smtClean="0"/>
              <a:t>поддержке штаба волонтеров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28498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Инициативная группа состоит из волонтеров отряда «Открытые сердца» с. п. Новый Сарбай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58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Участие в проекте  позволит волонтерам проявить свою активную гражданскую позицию, реализовать свои инициативы, закрепить и развить свои профессиональные навыки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Клуб «Территория молодежи» - это еще и дополнительная мера поддержки и поощрения волонтеров Кинельского района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5176837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87" y="116632"/>
            <a:ext cx="426647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/>
          <a:stretch/>
        </p:blipFill>
        <p:spPr>
          <a:xfrm>
            <a:off x="179512" y="3140968"/>
            <a:ext cx="484387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90" y="2852936"/>
            <a:ext cx="421246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4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84833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3816424" cy="335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503537" cy="300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2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06775"/>
            <a:ext cx="3982519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57694"/>
            <a:ext cx="4680012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788"/>
            <a:ext cx="3571713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3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1692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7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</TotalTime>
  <Words>442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Цель проекта</vt:lpstr>
      <vt:lpstr>Задачи проекта</vt:lpstr>
      <vt:lpstr>В реализации проекта активно задействованы волонтеры м. р. Кинельский  при поддержке штаба волонтеров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Опрос молодежи м. р. Кинельский от 16 до 30 лет (в кол-ве 897 чел)</vt:lpstr>
      <vt:lpstr>Решение проблемы</vt:lpstr>
      <vt:lpstr>Ожидаемые результаты Количественные</vt:lpstr>
      <vt:lpstr>Ожидаемые результаты Качественные</vt:lpstr>
      <vt:lpstr>Долгосрочные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моделей и форм вовлечения молодежи в трудовую и социально-экономическую деятельность</dc:title>
  <dc:creator>Пользователь Windows</dc:creator>
  <cp:lastModifiedBy>Пользователь Windows</cp:lastModifiedBy>
  <cp:revision>23</cp:revision>
  <dcterms:created xsi:type="dcterms:W3CDTF">2019-06-03T09:36:00Z</dcterms:created>
  <dcterms:modified xsi:type="dcterms:W3CDTF">2020-06-18T08:12:16Z</dcterms:modified>
</cp:coreProperties>
</file>