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4C25-BADD-410B-A846-CFCAAFB68FA0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36DB-5B74-4673-8EE4-C36FE8F4B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428868"/>
            <a:ext cx="87318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Волонтерский отряд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МАОУ «СОШ № 4»</a:t>
            </a:r>
          </a:p>
          <a:p>
            <a:pPr algn="ctr"/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«КТО, ЕСЛИ НЕ МЫ?!»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4" name="Рисунок 3" descr="photo_2022-10-14_11-39-4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72" y="142852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2-10-14_11-39-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571744"/>
            <a:ext cx="428625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2-10-14_11-39-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00430" cy="3500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3408" y="5429264"/>
            <a:ext cx="59105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Акция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«Добрые Крышечки»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4" name="Рисунок 3" descr="изображение_viber_2021-11-11_16-08-06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4357752" cy="290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1-11-11_16-08-13-6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928934"/>
            <a:ext cx="4962501" cy="392906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Рисунок 5" descr="изображение_viber_2021-12-23_16-20-25-843.jpg"/>
          <p:cNvPicPr>
            <a:picLocks noChangeAspect="1"/>
          </p:cNvPicPr>
          <p:nvPr/>
        </p:nvPicPr>
        <p:blipFill>
          <a:blip r:embed="rId5"/>
          <a:srcRect l="24844" r="9531" b="2201"/>
          <a:stretch>
            <a:fillRect/>
          </a:stretch>
        </p:blipFill>
        <p:spPr>
          <a:xfrm>
            <a:off x="5072066" y="0"/>
            <a:ext cx="3700544" cy="3677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4919008"/>
            <a:ext cx="63674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Акция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«От доброго сердца к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ДОБРОМУ СЕРДЦУ»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6" name="Рисунок 5" descr="photo_2022-10-17_09-20-50.jpg"/>
          <p:cNvPicPr>
            <a:picLocks noChangeAspect="1"/>
          </p:cNvPicPr>
          <p:nvPr/>
        </p:nvPicPr>
        <p:blipFill>
          <a:blip r:embed="rId3"/>
          <a:srcRect l="10937" r="15625"/>
          <a:stretch>
            <a:fillRect/>
          </a:stretch>
        </p:blipFill>
        <p:spPr>
          <a:xfrm>
            <a:off x="2714580" y="2911458"/>
            <a:ext cx="6429420" cy="394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2-10-17_09-20-51.jpg"/>
          <p:cNvPicPr>
            <a:picLocks noChangeAspect="1"/>
          </p:cNvPicPr>
          <p:nvPr/>
        </p:nvPicPr>
        <p:blipFill>
          <a:blip r:embed="rId4"/>
          <a:srcRect l="21016" r="22734"/>
          <a:stretch>
            <a:fillRect/>
          </a:stretch>
        </p:blipFill>
        <p:spPr>
          <a:xfrm>
            <a:off x="0" y="4568031"/>
            <a:ext cx="2857520" cy="228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2-10-17_09-20-53 (2).jpg"/>
          <p:cNvPicPr>
            <a:picLocks noChangeAspect="1"/>
          </p:cNvPicPr>
          <p:nvPr/>
        </p:nvPicPr>
        <p:blipFill>
          <a:blip r:embed="rId5"/>
          <a:srcRect l="9219" r="26718" b="-1648"/>
          <a:stretch>
            <a:fillRect/>
          </a:stretch>
        </p:blipFill>
        <p:spPr>
          <a:xfrm>
            <a:off x="0" y="2500306"/>
            <a:ext cx="278605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571480"/>
            <a:ext cx="8481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Спортивный праздник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«МОЙ ПАПА САМЫЙ ЛУЧШИЙ»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4" name="Рисунок 3" descr="изображение_viber_2021-11-17_16-08-43-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5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1-11-17_16-08-44-3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00438"/>
            <a:ext cx="4105246" cy="307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Белоус\фото\изображение_viber_2021-11-17_16-08-44-459.jpg"/>
          <p:cNvPicPr>
            <a:picLocks noChangeAspect="1" noChangeArrowheads="1"/>
          </p:cNvPicPr>
          <p:nvPr/>
        </p:nvPicPr>
        <p:blipFill>
          <a:blip r:embed="rId5"/>
          <a:srcRect l="12031" t="9375" r="15781" b="11250"/>
          <a:stretch>
            <a:fillRect/>
          </a:stretch>
        </p:blipFill>
        <p:spPr bwMode="auto">
          <a:xfrm>
            <a:off x="785786" y="3429000"/>
            <a:ext cx="3929090" cy="324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214346" y="428604"/>
            <a:ext cx="52870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Бумажный </a:t>
            </a:r>
          </a:p>
          <a:p>
            <a:pPr algn="ctr"/>
            <a:r>
              <a:rPr lang="ru-RU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ЭКОбум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 КЛАССное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ЭКОпутешествие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4" name="Рисунок 3" descr="7RmCIwo2rIGUt06lKIwVjNTtwyogpCejEKHY9vD08hoDH5dgubwrDEQaVGtPM3kIv95zaKcgUJl-nRAyEIno6S3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7" y="4214818"/>
            <a:ext cx="328614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TinXpmNkK4VRUYU1aM7o1pI9Haq_jXIp0vD7_NUsglI8glZnZeAQ0BW78pSqeVTPunXxOW_79XABKxtrH5qfJ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0"/>
            <a:ext cx="3143240" cy="419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CLK88z23v4lUYQSC10L1sgV-ma6EkW8EmEyra2shQHU6Jn2SD0XBGP31uXmVGaq8MIz3x_d1TB46u3w24kXhD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0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5" y="4143380"/>
            <a:ext cx="57864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Экологическая акция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«ЗЕЛЕНАЯ ВЕСНА»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для грамот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"/>
            <a:ext cx="9286908" cy="6857999"/>
          </a:xfrm>
          <a:prstGeom prst="rect">
            <a:avLst/>
          </a:prstGeom>
        </p:spPr>
      </p:pic>
      <p:pic>
        <p:nvPicPr>
          <p:cNvPr id="4" name="Рисунок 3" descr="sNfs2OFI1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912" y="3643315"/>
            <a:ext cx="482108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WqW5bRMCE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618845"/>
            <a:ext cx="4857784" cy="323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0i-e5L1hANo (1).jpg"/>
          <p:cNvPicPr>
            <a:picLocks noChangeAspect="1" noChangeArrowheads="1"/>
          </p:cNvPicPr>
          <p:nvPr/>
        </p:nvPicPr>
        <p:blipFill>
          <a:blip r:embed="rId5" cstate="print"/>
          <a:srcRect l="8766" r="17207"/>
          <a:stretch>
            <a:fillRect/>
          </a:stretch>
        </p:blipFill>
        <p:spPr bwMode="auto">
          <a:xfrm>
            <a:off x="3982151" y="500042"/>
            <a:ext cx="516184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714356"/>
            <a:ext cx="4071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«ДОБРЫЙ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ГОРОД»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2023-02-02T06:23:44Z</dcterms:created>
  <dcterms:modified xsi:type="dcterms:W3CDTF">2023-02-02T06:49:23Z</dcterms:modified>
</cp:coreProperties>
</file>