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81" r:id="rId4"/>
    <p:sldId id="261" r:id="rId5"/>
    <p:sldId id="279" r:id="rId6"/>
    <p:sldId id="267" r:id="rId7"/>
    <p:sldId id="269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620688"/>
            <a:ext cx="7632848" cy="2088232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Microsoft JhengHei" pitchFamily="34" charset="-120"/>
                <a:ea typeface="Microsoft JhengHei" pitchFamily="34" charset="-120"/>
                <a:cs typeface="Times New Roman" pitchFamily="18" charset="0"/>
              </a:rPr>
              <a:t>«Заряжайся» с Волонтерами!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23928" y="6021288"/>
            <a:ext cx="4968552" cy="64807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lvl="1" algn="r"/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Проект Волонтерского корпуса г </a:t>
            </a:r>
            <a:r>
              <a:rPr lang="ru-RU" sz="1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Искитима</a:t>
            </a: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«Бумеранг»</a:t>
            </a:r>
          </a:p>
          <a:p>
            <a:pPr lvl="1" algn="r"/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Руководитель: Бобренок Дарья Ивановна</a:t>
            </a:r>
          </a:p>
          <a:p>
            <a:pPr lvl="1"/>
            <a:endParaRPr lang="ru-RU" sz="1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3011486"/>
          </a:xfrm>
        </p:spPr>
        <p:txBody>
          <a:bodyPr>
            <a:normAutofit/>
          </a:bodyPr>
          <a:lstStyle/>
          <a:p>
            <a:pPr algn="l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395536" y="1484784"/>
            <a:ext cx="8496944" cy="446449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условиях быстрого движения ритма жизни мы забываем о старшем поколении, а им так нужно наше внимание, любовь и забота.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Нередко одиночество и малоподвижный образ жизни сказывается на продолжительности жизни пенсионеров.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г.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Искитиме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есть «Дом социального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назначеия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», где проживают одинокие бабушки и дедушки. Он находиться на берегу речки рядом с маленьким леском. Такая благоприятная атмосфера, вкупе с волонтерами, проводящими под музыку гимнастику для пенсионеров, будет способствовать подняти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ю их морального и физического духа, настроения, они будут чувствовать себя нужными и это приведет к увеличению их настроя.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683568" y="260648"/>
            <a:ext cx="7992888" cy="122413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08912" cy="92697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 и задачи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Цель: Способствовать формированию интереса общения старшего поколения с молодым, посредством совместного времяпровождения вместе и оздоровления организма.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 Обмен опытом между старшим и молодым поколениями.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Показать, что возраст не препятствие легким физическим нагрузкам.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 Разбавить повседневную жизнь жителей «Дома престарелых».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4. Взаимодействие волонтеров  с одинокими пожилыми людьми.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5. Напомнить людям, о важности помнить и навещать своих престарелых родных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71448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 flipH="1">
            <a:off x="611560" y="1412776"/>
            <a:ext cx="8280920" cy="52565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Пенсионеры из «Домов престарелых» от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60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более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611560" y="332656"/>
            <a:ext cx="8208912" cy="93610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Целевая аудитория: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Дарья\Downloads\QQn-zl5xqm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2492896"/>
            <a:ext cx="4968552" cy="3311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Механизм реализации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412776"/>
            <a:ext cx="8208912" cy="4824536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 раз в неделю волонтеры приходят в «Дом социального назначения» и на открытом воздухе или в помещение (если неблагоприятные погодные условия) и проводят гимнастику, исходя из возраста и физических возможностей. 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Для каждого раза проведения гимнастики выбирается волонтер, которых будет ответственных за курс проведенных упражнений.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Данная деятельность проводится под музыкальное сопровождение, предварительно согласованное с администрацией на тему: «Под какую музыку бы хотели заниматься пенсионеры?» Обычно это музыкальные композиции 70-80х годов.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Количество проводящих волонтеров – 10+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 более в последующем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Количество пенсионеров – 20+ и более в последующем.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Волонтерами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ктивно приглашаются все пенсионеры, а тех, кто не может выйти без помощи, волонтеры выводят и садят на заранее подготовленные стулья, чтобы они могли подышать свежим воздухом и послушать музыку.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Результаты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проекты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539552" y="1340768"/>
            <a:ext cx="8136904" cy="4824536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Ребята – волонтеры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раз в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неделю с начала июня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выходят на проведение зарядки с пожилыми людьми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Каждый раз разные волонтеры придумываю комплекс упражнений, подходящих для пенсионеров.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Улучшение взаимоотношений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старшего и молодого поколений.</a:t>
            </a:r>
          </a:p>
          <a:p>
            <a:pPr>
              <a:buFontTx/>
              <a:buChar char="-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Оздоровление и укрепление организма пожилых людей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Практика реализации данного проекта в «Доме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престарелых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» собственного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города</a:t>
            </a:r>
          </a:p>
          <a:p>
            <a:pPr>
              <a:buFontTx/>
              <a:buChar char="-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Довольные бабушки и дедушки, которым было оказано внимание.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8244408" y="692696"/>
            <a:ext cx="154360" cy="676672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1115616" y="332656"/>
            <a:ext cx="7344816" cy="64807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7584" y="1196752"/>
            <a:ext cx="7920880" cy="432048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  <a:p>
            <a:pPr algn="ctr">
              <a:buNone/>
            </a:pP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539552" y="5745013"/>
            <a:ext cx="2804120" cy="1112987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/>
          </a:p>
        </p:txBody>
      </p:sp>
      <p:pic>
        <p:nvPicPr>
          <p:cNvPr id="2050" name="Picture 2" descr="C:\Users\Дарья\Downloads\_2vaupjfFw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348936"/>
            <a:ext cx="5436815" cy="3623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5169</TotalTime>
  <Words>353</Words>
  <Application>Microsoft Office PowerPoint</Application>
  <PresentationFormat>Экран (4:3)</PresentationFormat>
  <Paragraphs>28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«Заряжайся» с Волонтерами! </vt:lpstr>
      <vt:lpstr>.  </vt:lpstr>
      <vt:lpstr>Цель и задачи </vt:lpstr>
      <vt:lpstr>  </vt:lpstr>
      <vt:lpstr>Механизм реализации</vt:lpstr>
      <vt:lpstr>Результаты проекты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Волонтерский проект</dc:title>
  <dc:creator>Дарья</dc:creator>
  <cp:lastModifiedBy>Windows User</cp:lastModifiedBy>
  <cp:revision>333</cp:revision>
  <dcterms:created xsi:type="dcterms:W3CDTF">2019-11-20T13:14:39Z</dcterms:created>
  <dcterms:modified xsi:type="dcterms:W3CDTF">2020-05-31T14:34:39Z</dcterms:modified>
</cp:coreProperties>
</file>