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141412584" r:id="rId2"/>
    <p:sldId id="2141412590" r:id="rId3"/>
    <p:sldId id="2141412588" r:id="rId4"/>
    <p:sldId id="2141412592" r:id="rId5"/>
    <p:sldId id="2141412593" r:id="rId6"/>
    <p:sldId id="2141412594" r:id="rId7"/>
    <p:sldId id="21414125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улатова Диана Андреевна" initials="БДА" lastIdx="1" clrIdx="0">
    <p:extLst>
      <p:ext uri="{19B8F6BF-5375-455C-9EA6-DF929625EA0E}">
        <p15:presenceInfo xmlns:p15="http://schemas.microsoft.com/office/powerpoint/2012/main" xmlns="" userId="S-1-5-21-1268857223-3853590193-3111496329-5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C64D8"/>
    <a:srgbClr val="40207E"/>
    <a:srgbClr val="DAEF14"/>
    <a:srgbClr val="F2F2F2"/>
    <a:srgbClr val="FA8E49"/>
    <a:srgbClr val="592F93"/>
    <a:srgbClr val="D8CFE6"/>
    <a:srgbClr val="E6E6E6"/>
    <a:srgbClr val="EBECEE"/>
    <a:srgbClr val="F2F3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04" autoAdjust="0"/>
    <p:restoredTop sz="95232" autoAdjust="0"/>
  </p:normalViewPr>
  <p:slideViewPr>
    <p:cSldViewPr snapToGrid="0">
      <p:cViewPr varScale="1">
        <p:scale>
          <a:sx n="83" d="100"/>
          <a:sy n="83" d="100"/>
        </p:scale>
        <p:origin x="-102" y="-642"/>
      </p:cViewPr>
      <p:guideLst>
        <p:guide orient="horz" pos="2160"/>
        <p:guide pos="3976"/>
        <p:guide pos="302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59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64893C4-9398-2934-B2E3-D973389669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2C0833-2628-6B97-D5A3-196C43EF7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4CE5-9328-476A-B76A-8D870AEA9BE7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46DB083-5FB7-61F2-CB3F-A2B2F4942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F0F3050-3136-4D3C-05D6-2DC464CD7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3FDD-7A9D-4120-BE53-5689CAB36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16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5A57D-697B-4BEC-A015-44725E882CB6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1479-9019-4472-A780-AE0F6FEA4A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65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F1479-9019-4472-A780-AE0F6FEA4A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44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F1479-9019-4472-A780-AE0F6FEA4A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1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F1479-9019-4472-A780-AE0F6FEA4A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1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F1479-9019-4472-A780-AE0F6FEA4A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1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F1479-9019-4472-A780-AE0F6FEA4A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1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F1479-9019-4472-A780-AE0F6FEA4A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1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7F1479-9019-4472-A780-AE0F6FEA4AC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1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45806-1E2E-4758-AEBB-286A486A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7CE4AA-5AC7-4764-86F8-DF8DBE48D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C7BC13-9D47-4856-8C35-0A4B6F4F9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65AE59-D9A1-4FFE-80EB-F41A519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C41507-3679-4FFD-8715-2DB97538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470C9-EE1D-4D1C-8025-4A0C3016A6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37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3EB504-F21A-4CDC-9AA7-749357B7F9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913" y="1254642"/>
            <a:ext cx="11177187" cy="5101708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график, таблица, видео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24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ереб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DF7EDB-CC5D-4B80-9EAB-5F1FE5B8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745304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33AC4D-E169-4DD4-9EA1-08EEBBF10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56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792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1FA2A1-BE10-4767-9DDC-2E0466517D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913" y="1263909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  <a:lvl4pPr marL="1657350" indent="-285750">
              <a:buFont typeface="Wingdings" panose="05000000000000000000" pitchFamily="2" charset="2"/>
              <a:buChar char="§"/>
              <a:defRPr/>
            </a:lvl4pPr>
            <a:lvl5pPr marL="2114550" indent="-2857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753DB6B-5615-4060-A638-37DFA243D9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8913" y="1263908"/>
            <a:ext cx="5181600" cy="5092441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6347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0195CE-5715-42AD-A0B2-3AB1F14B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914" y="2059536"/>
            <a:ext cx="4588081" cy="42968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FCDCFAE6-8CF4-43FE-A942-1C1DC17470B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5300330" y="512747"/>
            <a:ext cx="6262130" cy="5843603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Текст, фото, график, видео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 txBox="1">
            <a:spLocks/>
          </p:cNvSpPr>
          <p:nvPr userDrawn="1"/>
        </p:nvSpPr>
        <p:spPr>
          <a:xfrm>
            <a:off x="504914" y="365126"/>
            <a:ext cx="4588082" cy="1694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00801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DE2D8C48-191B-4CBE-A9EB-A01D169C8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12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A34C22C-22E6-4632-A9EC-C79BD7697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912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0C5917B-DF6D-468C-93A7-9EEEB124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13" y="365126"/>
            <a:ext cx="11177187" cy="7193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xmlns="" id="{DE2D8C48-191B-4CBE-A9EB-A01D169C8A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0285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xmlns="" id="{AA34C22C-22E6-4632-A9EC-C79BD769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0121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DE2D8C48-191B-4CBE-A9EB-A01D169C8A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15494" y="1370235"/>
            <a:ext cx="3571431" cy="2223570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6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xmlns="" id="{AA34C22C-22E6-4632-A9EC-C79BD7697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30" y="3743325"/>
            <a:ext cx="3571759" cy="27495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6264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335B0B-D621-420D-A76D-563F118D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59" y="365125"/>
            <a:ext cx="11168641" cy="70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E60053-EE2F-4188-B595-68CCA21C5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459" y="1222049"/>
            <a:ext cx="11168641" cy="4954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B29A96-87E0-4152-ACF4-34571F8D7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7BE590-B8EE-4529-9BAC-4A992742B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0AE11-5358-4161-B1C2-C4DAB59E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470C9-EE1D-4D1C-8025-4A0C3016A6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726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kozelskobrazovanie.ru/" TargetMode="External"/><Relationship Id="rId3" Type="http://schemas.openxmlformats.org/officeDocument/2006/relationships/image" Target="../media/image1.png"/><Relationship Id="rId12" Type="http://schemas.openxmlformats.org/officeDocument/2006/relationships/hyperlink" Target="https://vk.com/away.php?to=https%3A%2F%2Ft.me%2Fkozelsk_obrazovanie&amp;cc_key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hyperlink" Target="https://vk.com/away.php?to=https%3A%2F%2Fok.ru%2Fgroup%2F58675050840071&amp;cc_key=" TargetMode="External"/><Relationship Id="rId5" Type="http://schemas.openxmlformats.org/officeDocument/2006/relationships/image" Target="../media/image3.svg"/><Relationship Id="rId10" Type="http://schemas.openxmlformats.org/officeDocument/2006/relationships/hyperlink" Target="mailto:kozrono-42dml1@kaluga.r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94E0C9-8566-43F1-046F-378816696C64}"/>
              </a:ext>
            </a:extLst>
          </p:cNvPr>
          <p:cNvSpPr/>
          <p:nvPr/>
        </p:nvSpPr>
        <p:spPr>
          <a:xfrm>
            <a:off x="6750499" y="0"/>
            <a:ext cx="54414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61C86628-26C9-421E-92BB-0FC3CB6B0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63" t="43390" b="7861"/>
          <a:stretch/>
        </p:blipFill>
        <p:spPr>
          <a:xfrm>
            <a:off x="6750497" y="12765"/>
            <a:ext cx="5447455" cy="33524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B4740E-AFFF-5DA7-BCED-435AD3C91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65358" y="4074020"/>
            <a:ext cx="276964" cy="221571"/>
          </a:xfrm>
          <a:prstGeom prst="rect">
            <a:avLst/>
          </a:prstGeom>
        </p:spPr>
      </p:pic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xmlns="" id="{46497B0E-CEBD-EC96-63FA-ED6CE1C0FA82}"/>
              </a:ext>
            </a:extLst>
          </p:cNvPr>
          <p:cNvSpPr/>
          <p:nvPr/>
        </p:nvSpPr>
        <p:spPr>
          <a:xfrm>
            <a:off x="7066002" y="3080029"/>
            <a:ext cx="2535198" cy="561402"/>
          </a:xfrm>
          <a:prstGeom prst="roundRect">
            <a:avLst>
              <a:gd name="adj" fmla="val 13067"/>
            </a:avLst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8C64D8"/>
                </a:solidFill>
                <a:effectLst/>
                <a:uLnTx/>
                <a:uFillTx/>
                <a:latin typeface="Neue Machina Black" pitchFamily="2" charset="-52"/>
              </a:rPr>
              <a:t>Направления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8C64D8"/>
              </a:solidFill>
              <a:effectLst/>
              <a:uLnTx/>
              <a:uFillTx/>
              <a:latin typeface="Neue Machina Black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F67689C-65AC-4FFB-AE4B-1356D4942021}"/>
              </a:ext>
            </a:extLst>
          </p:cNvPr>
          <p:cNvSpPr txBox="1"/>
          <p:nvPr/>
        </p:nvSpPr>
        <p:spPr>
          <a:xfrm>
            <a:off x="7604938" y="3916461"/>
            <a:ext cx="418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развитие </a:t>
            </a:r>
            <a:r>
              <a:rPr lang="ru-RU" sz="1400" dirty="0" err="1" smtClean="0">
                <a:solidFill>
                  <a:schemeClr val="bg1"/>
                </a:solidFill>
              </a:rPr>
              <a:t>волонтёрства</a:t>
            </a:r>
            <a:r>
              <a:rPr lang="ru-RU" sz="1400" dirty="0" smtClean="0">
                <a:solidFill>
                  <a:schemeClr val="bg1"/>
                </a:solidFill>
              </a:rPr>
              <a:t> и добровольчества среди </a:t>
            </a:r>
            <a:r>
              <a:rPr lang="ru-RU" sz="1400" dirty="0" smtClean="0">
                <a:solidFill>
                  <a:schemeClr val="bg1"/>
                </a:solidFill>
              </a:rPr>
              <a:t>молодёжи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33E32328-3D80-4F19-8862-BDBFEBD24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8360" y="4850658"/>
            <a:ext cx="276964" cy="22157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E2A085-A6E5-4493-9F37-5C506713E0ED}"/>
              </a:ext>
            </a:extLst>
          </p:cNvPr>
          <p:cNvSpPr txBox="1"/>
          <p:nvPr/>
        </p:nvSpPr>
        <p:spPr>
          <a:xfrm>
            <a:off x="7597940" y="4578799"/>
            <a:ext cx="4187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организация и проведение мероприятий, направленных на поддержку социально уязвимых групп </a:t>
            </a:r>
            <a:r>
              <a:rPr lang="ru-RU" sz="1400" dirty="0" smtClean="0">
                <a:solidFill>
                  <a:schemeClr val="bg1"/>
                </a:solidFill>
              </a:rPr>
              <a:t>населения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671895C-A5D3-4148-8A12-2CA05B6D1C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5917" y="5691277"/>
            <a:ext cx="276964" cy="2215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194B72A-CD77-4856-BCCE-6B03E1A34F7E}"/>
              </a:ext>
            </a:extLst>
          </p:cNvPr>
          <p:cNvSpPr txBox="1"/>
          <p:nvPr/>
        </p:nvSpPr>
        <p:spPr>
          <a:xfrm>
            <a:off x="7584067" y="5442278"/>
            <a:ext cx="4187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сотрудничество с другими организациями, занимающимися вопросами </a:t>
            </a:r>
            <a:r>
              <a:rPr lang="ru-RU" sz="1400" dirty="0" err="1" smtClean="0">
                <a:solidFill>
                  <a:schemeClr val="bg1"/>
                </a:solidFill>
              </a:rPr>
              <a:t>волонтёрства</a:t>
            </a:r>
            <a:r>
              <a:rPr lang="ru-RU" sz="1400" dirty="0" smtClean="0">
                <a:solidFill>
                  <a:schemeClr val="bg1"/>
                </a:solidFill>
              </a:rPr>
              <a:t> и добровольчества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D109C44-ECF3-4895-A22D-604CA0A1A4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25851" y="457569"/>
            <a:ext cx="878851" cy="9000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AE0C180-3A69-4BD7-992C-CD61B758ED94}"/>
              </a:ext>
            </a:extLst>
          </p:cNvPr>
          <p:cNvSpPr txBox="1"/>
          <p:nvPr/>
        </p:nvSpPr>
        <p:spPr>
          <a:xfrm>
            <a:off x="8168685" y="445904"/>
            <a:ext cx="3623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Отдел образования администрации МР "Козельский район" занимается организацией и поддержкой добровольческих инициатив среди молодёжи и </a:t>
            </a:r>
            <a:r>
              <a:rPr lang="ru-RU" dirty="0" smtClean="0">
                <a:solidFill>
                  <a:schemeClr val="bg1"/>
                </a:solidFill>
                <a:latin typeface="Montserrat SemiBold" panose="00000700000000000000" pitchFamily="2" charset="-52"/>
              </a:rPr>
              <a:t>школьников</a:t>
            </a:r>
            <a:endParaRPr lang="ru-RU" dirty="0">
              <a:solidFill>
                <a:schemeClr val="bg1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5B650A4-3EB4-9532-D0A1-DDFFA44554D0}"/>
              </a:ext>
            </a:extLst>
          </p:cNvPr>
          <p:cNvSpPr txBox="1"/>
          <p:nvPr/>
        </p:nvSpPr>
        <p:spPr>
          <a:xfrm>
            <a:off x="504913" y="2014850"/>
            <a:ext cx="4489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3"/>
                </a:solidFill>
                <a:latin typeface="Montserrat SemiBold" panose="00000700000000000000" pitchFamily="2" charset="-52"/>
              </a:rPr>
              <a:t>Общая информация</a:t>
            </a:r>
            <a:endParaRPr lang="ru-RU" dirty="0">
              <a:solidFill>
                <a:schemeClr val="accent3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BE93F9F-1B91-A7ED-E6D8-D66F0F2EAA9D}"/>
              </a:ext>
            </a:extLst>
          </p:cNvPr>
          <p:cNvSpPr txBox="1"/>
          <p:nvPr/>
        </p:nvSpPr>
        <p:spPr>
          <a:xfrm>
            <a:off x="504913" y="457569"/>
            <a:ext cx="609755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chemeClr val="accent3"/>
                </a:solidFill>
                <a:latin typeface="Neue Machina Black" pitchFamily="2" charset="-52"/>
              </a:rPr>
              <a:t>Отдел образования МР «Козельски</a:t>
            </a:r>
            <a:r>
              <a:rPr lang="ru-RU" sz="3200" dirty="0" smtClean="0">
                <a:solidFill>
                  <a:schemeClr val="accent3"/>
                </a:solidFill>
                <a:latin typeface="Neue Machina Black" pitchFamily="2" charset="-52"/>
              </a:rPr>
              <a:t>й район»</a:t>
            </a:r>
            <a:endParaRPr lang="ru-RU" sz="3200" dirty="0">
              <a:latin typeface="Neue Machina Black" pitchFamily="2" charset="-5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E92B93F-45AC-479E-89FC-F7ACD29553F0}"/>
              </a:ext>
            </a:extLst>
          </p:cNvPr>
          <p:cNvSpPr txBox="1"/>
          <p:nvPr/>
        </p:nvSpPr>
        <p:spPr>
          <a:xfrm>
            <a:off x="504913" y="2519864"/>
            <a:ext cx="5404397" cy="2793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/>
              <a:t>Адрес: 249722, Калужская область, г. Козельск, ул. Большая Советская, д. 47</a:t>
            </a:r>
          </a:p>
          <a:p>
            <a:pPr>
              <a:lnSpc>
                <a:spcPct val="114000"/>
              </a:lnSpc>
            </a:pPr>
            <a:r>
              <a:rPr lang="ru-RU" sz="1400" dirty="0" smtClean="0"/>
              <a:t>Часы работы: </a:t>
            </a:r>
            <a:r>
              <a:rPr lang="ru-RU" sz="1400" dirty="0" err="1" smtClean="0"/>
              <a:t>пн-чт</a:t>
            </a:r>
            <a:r>
              <a:rPr lang="ru-RU" sz="1400" dirty="0" smtClean="0"/>
              <a:t> с 08.00 до 17.15, </a:t>
            </a:r>
            <a:r>
              <a:rPr lang="ru-RU" sz="1400" dirty="0" err="1" smtClean="0"/>
              <a:t>пт</a:t>
            </a:r>
            <a:r>
              <a:rPr lang="ru-RU" sz="1400" dirty="0" smtClean="0"/>
              <a:t> с 08.00 до 16.00, перерыв с 13.00 до 14.00</a:t>
            </a:r>
            <a:br>
              <a:rPr lang="ru-RU" sz="1400" dirty="0" smtClean="0"/>
            </a:br>
            <a:r>
              <a:rPr lang="ru-RU" sz="1400" dirty="0" err="1" smtClean="0"/>
              <a:t>E-mail</a:t>
            </a:r>
            <a:r>
              <a:rPr lang="ru-RU" sz="1400" dirty="0" smtClean="0"/>
              <a:t>: </a:t>
            </a:r>
            <a:r>
              <a:rPr lang="ru-RU" sz="1400" dirty="0" err="1" smtClean="0">
                <a:hlinkClick r:id="rId10"/>
              </a:rPr>
              <a:t>kozrono@yandex.ru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Телефон: 8 (48442) 2 36 51</a:t>
            </a:r>
            <a:br>
              <a:rPr lang="ru-RU" sz="1400" dirty="0" smtClean="0"/>
            </a:br>
            <a:r>
              <a:rPr lang="ru-RU" sz="1400" dirty="0" smtClean="0"/>
              <a:t>Факс: </a:t>
            </a:r>
            <a:r>
              <a:rPr lang="ru-RU" sz="1400" dirty="0" smtClean="0"/>
              <a:t>8 (48442) 2 22 68</a:t>
            </a:r>
          </a:p>
          <a:p>
            <a:pPr>
              <a:lnSpc>
                <a:spcPct val="114000"/>
              </a:lnSpc>
            </a:pPr>
            <a:r>
              <a:rPr lang="ru-RU" sz="1400" dirty="0" smtClean="0"/>
              <a:t>Наши странички в других соц. сетях:</a:t>
            </a:r>
            <a:br>
              <a:rPr lang="ru-RU" sz="1400" dirty="0" smtClean="0"/>
            </a:br>
            <a:r>
              <a:rPr lang="ru-RU" sz="1400" dirty="0" smtClean="0"/>
              <a:t>ОК - </a:t>
            </a:r>
            <a:r>
              <a:rPr lang="ru-RU" sz="1400" dirty="0" smtClean="0">
                <a:hlinkClick r:id="rId11"/>
              </a:rPr>
              <a:t>https://ok.ru/group/58675050840071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Telegram</a:t>
            </a:r>
            <a:r>
              <a:rPr lang="ru-RU" sz="1400" dirty="0" smtClean="0"/>
              <a:t> - </a:t>
            </a:r>
            <a:r>
              <a:rPr lang="ru-RU" sz="1400" dirty="0" smtClean="0">
                <a:hlinkClick r:id="rId12"/>
              </a:rPr>
              <a:t>https://t.me/kozelsk_obrazovanie</a:t>
            </a:r>
            <a:endParaRPr lang="ru-RU" sz="1400" dirty="0" smtClean="0"/>
          </a:p>
          <a:p>
            <a:pPr>
              <a:lnSpc>
                <a:spcPct val="114000"/>
              </a:lnSpc>
            </a:pPr>
            <a:r>
              <a:rPr lang="ru-RU" sz="1400" dirty="0" smtClean="0"/>
              <a:t>Сайт: </a:t>
            </a:r>
            <a:r>
              <a:rPr lang="ru-RU" sz="1400" dirty="0" smtClean="0">
                <a:hlinkClick r:id="rId13"/>
              </a:rPr>
              <a:t>http://</a:t>
            </a:r>
            <a:r>
              <a:rPr lang="ru-RU" sz="1400" dirty="0" smtClean="0">
                <a:hlinkClick r:id="rId13"/>
              </a:rPr>
              <a:t>kozelskobrazovanie.ru</a:t>
            </a:r>
            <a:endParaRPr lang="ru-RU" sz="1400" dirty="0" smtClean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B650A4-3EB4-9532-D0A1-DDFFA44554D0}"/>
              </a:ext>
            </a:extLst>
          </p:cNvPr>
          <p:cNvSpPr txBox="1"/>
          <p:nvPr/>
        </p:nvSpPr>
        <p:spPr>
          <a:xfrm>
            <a:off x="497292" y="5493380"/>
            <a:ext cx="593779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/>
              <a:t>Заведующий отделом </a:t>
            </a:r>
            <a:r>
              <a:rPr lang="ru-RU" sz="1400" dirty="0" smtClean="0"/>
              <a:t>образования администрации МР "Козельский район" </a:t>
            </a:r>
            <a:r>
              <a:rPr lang="ru-RU" sz="1400" dirty="0" smtClean="0">
                <a:solidFill>
                  <a:schemeClr val="accent3"/>
                </a:solidFill>
                <a:latin typeface="Montserrat SemiBold" pitchFamily="2" charset="-52"/>
              </a:rPr>
              <a:t>Митина Елена Павловна</a:t>
            </a:r>
          </a:p>
          <a:p>
            <a:endParaRPr lang="ru-RU" dirty="0">
              <a:solidFill>
                <a:schemeClr val="accent3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9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DFC2213-2334-4DD2-A420-088B294D61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96" t="43390" r="1" b="5075"/>
          <a:stretch/>
        </p:blipFill>
        <p:spPr>
          <a:xfrm>
            <a:off x="4996355" y="3313964"/>
            <a:ext cx="7195646" cy="3544036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6B5335B8-14FE-450D-A136-5DECB5387C1C}"/>
              </a:ext>
            </a:extLst>
          </p:cNvPr>
          <p:cNvSpPr/>
          <p:nvPr/>
        </p:nvSpPr>
        <p:spPr>
          <a:xfrm>
            <a:off x="478452" y="2086183"/>
            <a:ext cx="4150698" cy="1231518"/>
          </a:xfrm>
          <a:prstGeom prst="roundRect">
            <a:avLst>
              <a:gd name="adj" fmla="val 12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83F85B18-61E8-45E6-B061-3C55C9B2508E}"/>
              </a:ext>
            </a:extLst>
          </p:cNvPr>
          <p:cNvSpPr/>
          <p:nvPr/>
        </p:nvSpPr>
        <p:spPr>
          <a:xfrm>
            <a:off x="478452" y="3534296"/>
            <a:ext cx="4150698" cy="1231518"/>
          </a:xfrm>
          <a:prstGeom prst="roundRect">
            <a:avLst>
              <a:gd name="adj" fmla="val 12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F0BE57F6-F880-4658-A9EB-23320D6307F0}"/>
              </a:ext>
            </a:extLst>
          </p:cNvPr>
          <p:cNvSpPr/>
          <p:nvPr/>
        </p:nvSpPr>
        <p:spPr>
          <a:xfrm>
            <a:off x="478452" y="4982409"/>
            <a:ext cx="4150698" cy="1231518"/>
          </a:xfrm>
          <a:prstGeom prst="roundRect">
            <a:avLst>
              <a:gd name="adj" fmla="val 123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0C5449CF-7D1C-48AF-ADF8-CB22C8BAE2C7}"/>
              </a:ext>
            </a:extLst>
          </p:cNvPr>
          <p:cNvSpPr/>
          <p:nvPr/>
        </p:nvSpPr>
        <p:spPr>
          <a:xfrm>
            <a:off x="1821633" y="2284421"/>
            <a:ext cx="1083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Возраст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D086F8C-7CF2-4992-9011-E99CAF4C9B42}"/>
              </a:ext>
            </a:extLst>
          </p:cNvPr>
          <p:cNvSpPr/>
          <p:nvPr/>
        </p:nvSpPr>
        <p:spPr>
          <a:xfrm>
            <a:off x="1821633" y="3662089"/>
            <a:ext cx="1393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География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7BDE20F-0817-412C-99F8-37DABCFBA4F8}"/>
              </a:ext>
            </a:extLst>
          </p:cNvPr>
          <p:cNvSpPr/>
          <p:nvPr/>
        </p:nvSpPr>
        <p:spPr>
          <a:xfrm>
            <a:off x="1673043" y="5067896"/>
            <a:ext cx="2858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Montserrat" panose="00000500000000000000" pitchFamily="2" charset="-52"/>
              </a:rPr>
              <a:t>Количество участников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64CC3D0-FF69-4589-BF41-2A23A23C7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4128" y="5216801"/>
            <a:ext cx="720000" cy="72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7821EAC-D0B9-4192-BA8C-66FA1435DD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5588" y="3839011"/>
            <a:ext cx="937080" cy="562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5EC5DB-102B-4D3F-9AD7-7479232D14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4128" y="2348305"/>
            <a:ext cx="720000" cy="6053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C3713E-706D-4D9A-AC04-B6EF49A4DD1D}"/>
              </a:ext>
            </a:extLst>
          </p:cNvPr>
          <p:cNvSpPr txBox="1"/>
          <p:nvPr/>
        </p:nvSpPr>
        <p:spPr>
          <a:xfrm>
            <a:off x="507444" y="481517"/>
            <a:ext cx="42348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Neue Machina Black" pitchFamily="2" charset="-52"/>
              </a:rPr>
              <a:t>УЧАСТНИКИ ОТРЯДА</a:t>
            </a:r>
            <a:endParaRPr lang="ru-RU" sz="4000" dirty="0">
              <a:solidFill>
                <a:schemeClr val="accent1"/>
              </a:solidFill>
              <a:latin typeface="Neue Machina Black" pitchFamily="2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D2CCBAD-3B34-2B0A-55B1-AB2C03C14426}"/>
              </a:ext>
            </a:extLst>
          </p:cNvPr>
          <p:cNvSpPr/>
          <p:nvPr/>
        </p:nvSpPr>
        <p:spPr>
          <a:xfrm>
            <a:off x="1821633" y="2651936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12-40 </a:t>
            </a:r>
            <a:r>
              <a:rPr lang="ru-RU" sz="2800" dirty="0"/>
              <a:t>лет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6852364-4FAC-97F3-5155-3DF899D1F5DB}"/>
              </a:ext>
            </a:extLst>
          </p:cNvPr>
          <p:cNvSpPr/>
          <p:nvPr/>
        </p:nvSpPr>
        <p:spPr>
          <a:xfrm>
            <a:off x="1821634" y="4027983"/>
            <a:ext cx="2714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Козельский район</a:t>
            </a:r>
            <a:endParaRPr lang="ru-RU" sz="1600" dirty="0"/>
          </a:p>
        </p:txBody>
      </p:sp>
      <p:sp>
        <p:nvSpPr>
          <p:cNvPr id="28" name="&gt;50">
            <a:extLst>
              <a:ext uri="{FF2B5EF4-FFF2-40B4-BE49-F238E27FC236}">
                <a16:creationId xmlns:a16="http://schemas.microsoft.com/office/drawing/2014/main" xmlns="" id="{73FD68AA-0F10-7813-87EC-99AF8D7ECE94}"/>
              </a:ext>
            </a:extLst>
          </p:cNvPr>
          <p:cNvSpPr txBox="1"/>
          <p:nvPr/>
        </p:nvSpPr>
        <p:spPr>
          <a:xfrm>
            <a:off x="2643860" y="5341751"/>
            <a:ext cx="737381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4200"/>
            </a:lvl1pPr>
          </a:lstStyle>
          <a:p>
            <a:r>
              <a:rPr lang="ru-RU" sz="4800" b="1" dirty="0" smtClean="0">
                <a:solidFill>
                  <a:schemeClr val="accent1"/>
                </a:solidFill>
                <a:latin typeface="+mj-lt"/>
              </a:rPr>
              <a:t>55</a:t>
            </a:r>
            <a:endParaRPr sz="4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 descr="C:\Users\Юля\Desktop\photo_5474508518737435766_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83480" y="1"/>
            <a:ext cx="7208519" cy="5406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318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B1B5D-6766-45C2-BC39-9403F6750FCA}"/>
              </a:ext>
            </a:extLst>
          </p:cNvPr>
          <p:cNvSpPr txBox="1"/>
          <p:nvPr/>
        </p:nvSpPr>
        <p:spPr>
          <a:xfrm>
            <a:off x="498477" y="431579"/>
            <a:ext cx="11074957" cy="70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Neue Machina Black" pitchFamily="2" charset="-52"/>
              </a:rPr>
              <a:t>ДЕНЬ СЕМЬИ, ЛЮБВИ И ВЕРНОСТИ</a:t>
            </a:r>
            <a:endParaRPr lang="ru-RU" sz="4000" dirty="0">
              <a:solidFill>
                <a:schemeClr val="accent1"/>
              </a:solidFill>
              <a:latin typeface="Neue Machina Black" pitchFamily="2" charset="-52"/>
            </a:endParaRPr>
          </a:p>
        </p:txBody>
      </p:sp>
      <p:pic>
        <p:nvPicPr>
          <p:cNvPr id="2050" name="Picture 2" descr="C:\Users\Юля\Desktop\1.jpg"/>
          <p:cNvPicPr>
            <a:picLocks noChangeAspect="1" noChangeArrowheads="1"/>
          </p:cNvPicPr>
          <p:nvPr/>
        </p:nvPicPr>
        <p:blipFill>
          <a:blip r:embed="rId3" cstate="print"/>
          <a:srcRect l="9600" t="575" r="15359" b="2045"/>
          <a:stretch>
            <a:fillRect/>
          </a:stretch>
        </p:blipFill>
        <p:spPr bwMode="auto">
          <a:xfrm>
            <a:off x="605790" y="1417320"/>
            <a:ext cx="4697730" cy="4572122"/>
          </a:xfrm>
          <a:prstGeom prst="rect">
            <a:avLst/>
          </a:prstGeom>
          <a:noFill/>
        </p:spPr>
      </p:pic>
      <p:pic>
        <p:nvPicPr>
          <p:cNvPr id="2051" name="Picture 3" descr="C:\Users\Юля\Downloads\photo_5208789913019998613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778" y="1413049"/>
            <a:ext cx="6090457" cy="4567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764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ля\Downloads\photo_5251238470670738199_y.jpg"/>
          <p:cNvPicPr>
            <a:picLocks noChangeAspect="1" noChangeArrowheads="1"/>
          </p:cNvPicPr>
          <p:nvPr/>
        </p:nvPicPr>
        <p:blipFill>
          <a:blip r:embed="rId3" cstate="print"/>
          <a:srcRect l="653" r="21879"/>
          <a:stretch>
            <a:fillRect/>
          </a:stretch>
        </p:blipFill>
        <p:spPr bwMode="auto">
          <a:xfrm>
            <a:off x="594360" y="1426319"/>
            <a:ext cx="4709160" cy="455916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B1B5D-6766-45C2-BC39-9403F6750FCA}"/>
              </a:ext>
            </a:extLst>
          </p:cNvPr>
          <p:cNvSpPr txBox="1"/>
          <p:nvPr/>
        </p:nvSpPr>
        <p:spPr>
          <a:xfrm>
            <a:off x="498477" y="431579"/>
            <a:ext cx="11074957" cy="70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Neue Machina Black" pitchFamily="2" charset="-52"/>
              </a:rPr>
              <a:t>ФЕСТИВАЛЬ «КАК СЫР В МАСЛЕ»</a:t>
            </a:r>
            <a:endParaRPr lang="ru-RU" sz="4000" dirty="0">
              <a:solidFill>
                <a:schemeClr val="accent1"/>
              </a:solidFill>
              <a:latin typeface="Neue Machina Black" pitchFamily="2" charset="-52"/>
            </a:endParaRPr>
          </a:p>
        </p:txBody>
      </p:sp>
      <p:pic>
        <p:nvPicPr>
          <p:cNvPr id="2051" name="Picture 3" descr="C:\Users\Юля\Downloads\photo_5208789913019998613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778" y="1413049"/>
            <a:ext cx="6090457" cy="4567843"/>
          </a:xfrm>
          <a:prstGeom prst="rect">
            <a:avLst/>
          </a:prstGeom>
          <a:noFill/>
        </p:spPr>
      </p:pic>
      <p:pic>
        <p:nvPicPr>
          <p:cNvPr id="4098" name="Picture 2" descr="C:\Users\Юля\Downloads\photo_5251238470670738192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9270" y="1405891"/>
            <a:ext cx="6118542" cy="4588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764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я\Downloads\photo_5253484227465437854_y.jpg"/>
          <p:cNvPicPr>
            <a:picLocks noChangeAspect="1" noChangeArrowheads="1"/>
          </p:cNvPicPr>
          <p:nvPr/>
        </p:nvPicPr>
        <p:blipFill>
          <a:blip r:embed="rId3" cstate="print"/>
          <a:srcRect l="5411" t="995" r="17723"/>
          <a:stretch>
            <a:fillRect/>
          </a:stretch>
        </p:blipFill>
        <p:spPr bwMode="auto">
          <a:xfrm>
            <a:off x="594360" y="1428750"/>
            <a:ext cx="4709160" cy="454914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B1B5D-6766-45C2-BC39-9403F6750FCA}"/>
              </a:ext>
            </a:extLst>
          </p:cNvPr>
          <p:cNvSpPr txBox="1"/>
          <p:nvPr/>
        </p:nvSpPr>
        <p:spPr>
          <a:xfrm>
            <a:off x="498477" y="431579"/>
            <a:ext cx="11074957" cy="70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Neue Machina Black" pitchFamily="2" charset="-52"/>
              </a:rPr>
              <a:t>СЕМЕЙНАЯ КОМАНДА</a:t>
            </a:r>
            <a:endParaRPr lang="ru-RU" sz="4000" dirty="0">
              <a:solidFill>
                <a:schemeClr val="accent1"/>
              </a:solidFill>
              <a:latin typeface="Neue Machina Black" pitchFamily="2" charset="-52"/>
            </a:endParaRPr>
          </a:p>
        </p:txBody>
      </p:sp>
      <p:pic>
        <p:nvPicPr>
          <p:cNvPr id="2051" name="Picture 3" descr="C:\Users\Юля\Downloads\photo_5208789913019998613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778" y="1413049"/>
            <a:ext cx="6090457" cy="4567843"/>
          </a:xfrm>
          <a:prstGeom prst="rect">
            <a:avLst/>
          </a:prstGeom>
          <a:noFill/>
        </p:spPr>
      </p:pic>
      <p:pic>
        <p:nvPicPr>
          <p:cNvPr id="4098" name="Picture 2" descr="C:\Users\Юля\Downloads\photo_5251238470670738192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9270" y="1405891"/>
            <a:ext cx="6118542" cy="4588907"/>
          </a:xfrm>
          <a:prstGeom prst="rect">
            <a:avLst/>
          </a:prstGeom>
          <a:noFill/>
        </p:spPr>
      </p:pic>
      <p:pic>
        <p:nvPicPr>
          <p:cNvPr id="5123" name="Picture 3" descr="C:\Users\Юля\Downloads\photo_5253484227465437853_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9270" y="1406208"/>
            <a:ext cx="6126480" cy="4594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764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Юля\Downloads\photo_5314656179647014760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1440180"/>
            <a:ext cx="6115050" cy="4553026"/>
          </a:xfrm>
          <a:prstGeom prst="rect">
            <a:avLst/>
          </a:prstGeom>
          <a:noFill/>
        </p:spPr>
      </p:pic>
      <p:pic>
        <p:nvPicPr>
          <p:cNvPr id="6146" name="Picture 2" descr="C:\Users\Юля\Downloads\photo_5314656179647014789_y.jpg"/>
          <p:cNvPicPr>
            <a:picLocks noChangeAspect="1" noChangeArrowheads="1"/>
          </p:cNvPicPr>
          <p:nvPr/>
        </p:nvPicPr>
        <p:blipFill>
          <a:blip r:embed="rId4" cstate="print"/>
          <a:srcRect l="9793" t="551" r="12806"/>
          <a:stretch>
            <a:fillRect/>
          </a:stretch>
        </p:blipFill>
        <p:spPr bwMode="auto">
          <a:xfrm>
            <a:off x="594360" y="1440180"/>
            <a:ext cx="4697730" cy="453834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B1B5D-6766-45C2-BC39-9403F6750FCA}"/>
              </a:ext>
            </a:extLst>
          </p:cNvPr>
          <p:cNvSpPr txBox="1"/>
          <p:nvPr/>
        </p:nvSpPr>
        <p:spPr>
          <a:xfrm>
            <a:off x="498477" y="431579"/>
            <a:ext cx="11074957" cy="70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Neue Machina Black" pitchFamily="2" charset="-52"/>
              </a:rPr>
              <a:t>ДЕНЬ ГОРОДА КОЗЕЛЬСКА</a:t>
            </a:r>
            <a:endParaRPr lang="ru-RU" sz="4000" dirty="0">
              <a:solidFill>
                <a:schemeClr val="accent1"/>
              </a:solidFill>
              <a:latin typeface="Neue Machina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64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Юля\Downloads\photo_5454157258586971689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1451610"/>
            <a:ext cx="6115050" cy="4526280"/>
          </a:xfrm>
          <a:prstGeom prst="rect">
            <a:avLst/>
          </a:prstGeom>
          <a:noFill/>
        </p:spPr>
      </p:pic>
      <p:pic>
        <p:nvPicPr>
          <p:cNvPr id="7170" name="Picture 2" descr="C:\Users\Юля\Downloads\photo_5454157258586971756_y.jpg"/>
          <p:cNvPicPr>
            <a:picLocks noChangeAspect="1" noChangeArrowheads="1"/>
          </p:cNvPicPr>
          <p:nvPr/>
        </p:nvPicPr>
        <p:blipFill>
          <a:blip r:embed="rId4" cstate="print"/>
          <a:srcRect l="-137" t="-521" r="22041"/>
          <a:stretch>
            <a:fillRect/>
          </a:stretch>
        </p:blipFill>
        <p:spPr bwMode="auto">
          <a:xfrm>
            <a:off x="594360" y="1428750"/>
            <a:ext cx="4697730" cy="4535012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B1B5D-6766-45C2-BC39-9403F6750FCA}"/>
              </a:ext>
            </a:extLst>
          </p:cNvPr>
          <p:cNvSpPr txBox="1"/>
          <p:nvPr/>
        </p:nvSpPr>
        <p:spPr>
          <a:xfrm>
            <a:off x="498477" y="431579"/>
            <a:ext cx="11074957" cy="70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Neue Machina Black" pitchFamily="2" charset="-52"/>
              </a:rPr>
              <a:t>АКЦИЯ «СВЕЧА ПАМЯТИ»</a:t>
            </a:r>
            <a:endParaRPr lang="ru-RU" sz="4000" dirty="0">
              <a:solidFill>
                <a:schemeClr val="accent1"/>
              </a:solidFill>
              <a:latin typeface="Neue Machina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64275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КУПНО">
  <a:themeElements>
    <a:clrScheme name="Другая 11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C64D8"/>
      </a:accent1>
      <a:accent2>
        <a:srgbClr val="DAEF14"/>
      </a:accent2>
      <a:accent3>
        <a:srgbClr val="8C64D8"/>
      </a:accent3>
      <a:accent4>
        <a:srgbClr val="DAEF14"/>
      </a:accent4>
      <a:accent5>
        <a:srgbClr val="8C64D8"/>
      </a:accent5>
      <a:accent6>
        <a:srgbClr val="DAEF14"/>
      </a:accent6>
      <a:hlink>
        <a:srgbClr val="5B9BD5"/>
      </a:hlink>
      <a:folHlink>
        <a:srgbClr val="44546A"/>
      </a:folHlink>
    </a:clrScheme>
    <a:fontScheme name="Другая 7">
      <a:majorFont>
        <a:latin typeface="Neue Machina Ultrabold (Заголовки)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ии КУПНО.potx" id="{2EB7683F-6B04-4719-91FE-54490530F976}" vid="{25A7A602-ABF5-4AE9-ABC4-581FA200E3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15509</TotalTime>
  <Words>148</Words>
  <Application>Microsoft Office PowerPoint</Application>
  <PresentationFormat>Произвольный</PresentationFormat>
  <Paragraphs>31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презентации КУПНО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Свиридова Мария Андреевна</dc:creator>
  <cp:lastModifiedBy>Юля</cp:lastModifiedBy>
  <cp:revision>394</cp:revision>
  <dcterms:created xsi:type="dcterms:W3CDTF">2023-04-19T08:14:23Z</dcterms:created>
  <dcterms:modified xsi:type="dcterms:W3CDTF">2025-01-09T07:17:56Z</dcterms:modified>
</cp:coreProperties>
</file>