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848872" cy="3312368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/>
              <a:t>Управление по физической культуре спорту и молодежной </a:t>
            </a:r>
            <a:r>
              <a:rPr lang="ru-RU" sz="4800" dirty="0" smtClean="0"/>
              <a:t>политике</a:t>
            </a:r>
            <a:endParaRPr lang="ru-RU" sz="4800" dirty="0"/>
          </a:p>
        </p:txBody>
      </p:sp>
      <p:pic>
        <p:nvPicPr>
          <p:cNvPr id="1026" name="Picture 2" descr="H:\!ГРАФИКА\лого управле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0728"/>
            <a:ext cx="1031429" cy="10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488832" cy="572181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структуру управления по физической культуре, спорту и молодежной политике входят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отдела: </a:t>
            </a:r>
          </a:p>
          <a:p>
            <a:pPr marL="4572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отдел по физической культуре и спорту;</a:t>
            </a:r>
          </a:p>
          <a:p>
            <a:pPr marL="4572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отдел по молодежной политике. </a:t>
            </a:r>
          </a:p>
          <a:p>
            <a:pPr marL="4572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 – разработка и реализация единой молодежной политики, создание благоприятных условий для позитивного развития и формирования молодежной среды.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1OKhm1If4J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iFNADIFfLI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36812"/>
            <a:ext cx="243027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 своей деятельности взаимодействует с волонтерами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7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700808"/>
            <a:ext cx="6400800" cy="3474720"/>
          </a:xfrm>
        </p:spPr>
        <p:txBody>
          <a:bodyPr/>
          <a:lstStyle/>
          <a:p>
            <a:r>
              <a:rPr lang="ru-RU" dirty="0" smtClean="0"/>
              <a:t>Ищем волонтеров на различные мероприятия;</a:t>
            </a:r>
          </a:p>
          <a:p>
            <a:r>
              <a:rPr lang="ru-RU" dirty="0" smtClean="0"/>
              <a:t>Организуем мероприятия для волонтеров;</a:t>
            </a:r>
          </a:p>
          <a:p>
            <a:r>
              <a:rPr lang="ru-RU" dirty="0" smtClean="0"/>
              <a:t>Разрабатываем меры нематериальной поддержки добровольцев;</a:t>
            </a:r>
          </a:p>
          <a:p>
            <a:r>
              <a:rPr lang="ru-RU" dirty="0" smtClean="0"/>
              <a:t>Проводим </a:t>
            </a:r>
            <a:r>
              <a:rPr lang="ru-RU" dirty="0" err="1" smtClean="0"/>
              <a:t>грантовые</a:t>
            </a:r>
            <a:r>
              <a:rPr lang="ru-RU" dirty="0" smtClean="0"/>
              <a:t> конкурсы;</a:t>
            </a:r>
          </a:p>
          <a:p>
            <a:r>
              <a:rPr lang="ru-RU" dirty="0" smtClean="0"/>
              <a:t>Проводим конкурс «Доброволец года»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1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проводит конкурс молодёжных проектов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МолодЙошка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получение субсидий (грантов) физическими лицами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/>
          </a:p>
        </p:txBody>
      </p:sp>
      <p:pic>
        <p:nvPicPr>
          <p:cNvPr id="1026" name="Picture 2" descr="C:\Users\Пользователь\Desktop\vslK4F823p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314425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4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982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проводит муниципальный конкурс «Доброволец года»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4" name="Picture 2" descr="C:\Users\Пользователь\Desktop\AIb1Rbw5-l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228071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\BFQsm3Lhv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419</TotalTime>
  <Words>116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Управление по физической культуре спорту и молодежной политике</vt:lpstr>
      <vt:lpstr>Презентация PowerPoint</vt:lpstr>
      <vt:lpstr>Управление в своей деятельности взаимодействует с волонтерами </vt:lpstr>
      <vt:lpstr>Презентация PowerPoint</vt:lpstr>
      <vt:lpstr>Ежегодно проводит конкурс молодёжных проектов «МолодЙошка» на получение субсидий (грантов) физическими лицами </vt:lpstr>
      <vt:lpstr>Ежегодно проводит муниципальный конкурс «Доброволец года»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по физической культуре спорту и молодежной политики</dc:title>
  <dc:creator>User</dc:creator>
  <cp:lastModifiedBy>Пользователь</cp:lastModifiedBy>
  <cp:revision>18</cp:revision>
  <dcterms:created xsi:type="dcterms:W3CDTF">2023-05-12T05:34:17Z</dcterms:created>
  <dcterms:modified xsi:type="dcterms:W3CDTF">2023-05-22T12:45:00Z</dcterms:modified>
</cp:coreProperties>
</file>