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6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8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1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2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6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6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4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CCCA-77BC-4821-8DBD-7CC6ACC7ADB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1A24-924E-40AE-BFD5-6D009242A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304255"/>
          </a:xfrm>
        </p:spPr>
        <p:txBody>
          <a:bodyPr/>
          <a:lstStyle/>
          <a:p>
            <a:r>
              <a:rPr lang="ru-RU" sz="2000" dirty="0" smtClean="0"/>
              <a:t>Социальный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/>
              <a:t>«Можешь - помоги»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4139952" y="5013176"/>
            <a:ext cx="4536504" cy="5040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Руководитель: Изотова Надежда Владимировна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899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Цель 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Дать понять одиноким, отчаявшимся старикам, что они </a:t>
            </a:r>
            <a:r>
              <a:rPr lang="ru-RU" dirty="0" smtClean="0"/>
              <a:t>нужны.</a:t>
            </a:r>
            <a:endParaRPr lang="ru-RU" dirty="0"/>
          </a:p>
          <a:p>
            <a:r>
              <a:rPr lang="ru-RU" dirty="0" smtClean="0"/>
              <a:t>Объяснить </a:t>
            </a:r>
            <a:r>
              <a:rPr lang="ru-RU" dirty="0"/>
              <a:t>им, что своим жизненным опытом они могут поделиться с молодым поколением.</a:t>
            </a:r>
          </a:p>
        </p:txBody>
      </p:sp>
    </p:spTree>
    <p:extLst>
      <p:ext uri="{BB962C8B-B14F-4D97-AF65-F5344CB8AC3E}">
        <p14:creationId xmlns:p14="http://schemas.microsoft.com/office/powerpoint/2010/main" val="356191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G_20200515_14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672408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Оказываем помощь одиноким пожилым людям в период пандемии.</a:t>
            </a:r>
            <a:endParaRPr lang="ru-RU" dirty="0"/>
          </a:p>
        </p:txBody>
      </p:sp>
      <p:pic>
        <p:nvPicPr>
          <p:cNvPr id="1030" name="Picture 6" descr="C:\Users\Admin\Downloads\IMG_20200411_133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00975"/>
            <a:ext cx="4592643" cy="34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4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IMG_20200415_173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IMG_20200424_18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8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427985" cy="33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836711"/>
            <a:ext cx="4632515" cy="34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Поздравляем с праздниками.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4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Социальный проект  «Можешь - помоги»</vt:lpstr>
      <vt:lpstr>Цель проекта: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2020-05-28T07:47:55Z</dcterms:created>
  <dcterms:modified xsi:type="dcterms:W3CDTF">2020-05-29T10:40:30Z</dcterms:modified>
</cp:coreProperties>
</file>