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8" r:id="rId4"/>
    <p:sldId id="259" r:id="rId5"/>
    <p:sldId id="265" r:id="rId6"/>
    <p:sldId id="266" r:id="rId7"/>
    <p:sldId id="267" r:id="rId8"/>
    <p:sldId id="269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324447-3D13-4352-8048-C11EDE183F0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4CAF4A-D2B6-4473-97D2-B2C68FB9F94E}">
      <dgm:prSet phldrT="[Текст]" custT="1"/>
      <dgm:spPr/>
      <dgm:t>
        <a:bodyPr/>
        <a:lstStyle/>
        <a:p>
          <a:r>
            <a:rPr lang="ru-RU" sz="2400" b="1" dirty="0" smtClean="0">
              <a:latin typeface="Comic Sans MS" panose="030F0702030302020204" pitchFamily="66" charset="0"/>
            </a:rPr>
            <a:t>Направления работы</a:t>
          </a:r>
          <a:endParaRPr lang="ru-RU" sz="2400" b="1" dirty="0">
            <a:latin typeface="Comic Sans MS" panose="030F0702030302020204" pitchFamily="66" charset="0"/>
          </a:endParaRPr>
        </a:p>
      </dgm:t>
    </dgm:pt>
    <dgm:pt modelId="{CD7C45E9-5678-4D79-AFB6-C582A8F7F09E}" type="parTrans" cxnId="{284E45F4-9049-47DC-B989-FADEC3EC32ED}">
      <dgm:prSet/>
      <dgm:spPr/>
      <dgm:t>
        <a:bodyPr/>
        <a:lstStyle/>
        <a:p>
          <a:endParaRPr lang="ru-RU"/>
        </a:p>
      </dgm:t>
    </dgm:pt>
    <dgm:pt modelId="{C22CA702-E46A-4948-B8BB-C73527A5B3A0}" type="sibTrans" cxnId="{284E45F4-9049-47DC-B989-FADEC3EC32ED}">
      <dgm:prSet/>
      <dgm:spPr/>
      <dgm:t>
        <a:bodyPr/>
        <a:lstStyle/>
        <a:p>
          <a:endParaRPr lang="ru-RU"/>
        </a:p>
      </dgm:t>
    </dgm:pt>
    <dgm:pt modelId="{A90DE11D-22EA-4468-8FE6-448422C7C3ED}">
      <dgm:prSet phldrT="[Текст]" custT="1"/>
      <dgm:spPr/>
      <dgm:t>
        <a:bodyPr/>
        <a:lstStyle/>
        <a:p>
          <a:r>
            <a:rPr lang="ru-RU" sz="2200" dirty="0" smtClean="0">
              <a:latin typeface="Comic Sans MS" panose="030F0702030302020204" pitchFamily="66" charset="0"/>
            </a:rPr>
            <a:t>Образовательная деятельность</a:t>
          </a:r>
          <a:endParaRPr lang="ru-RU" sz="2200" dirty="0">
            <a:latin typeface="Comic Sans MS" panose="030F0702030302020204" pitchFamily="66" charset="0"/>
          </a:endParaRPr>
        </a:p>
      </dgm:t>
    </dgm:pt>
    <dgm:pt modelId="{8F115B9F-8833-4707-880F-A847C7142E2F}" type="parTrans" cxnId="{7F446F55-9CED-403D-984E-FC2B81B89F68}">
      <dgm:prSet/>
      <dgm:spPr/>
      <dgm:t>
        <a:bodyPr/>
        <a:lstStyle/>
        <a:p>
          <a:endParaRPr lang="ru-RU"/>
        </a:p>
      </dgm:t>
    </dgm:pt>
    <dgm:pt modelId="{04C31719-898A-425C-9F5C-8983AEF90FC1}" type="sibTrans" cxnId="{7F446F55-9CED-403D-984E-FC2B81B89F68}">
      <dgm:prSet/>
      <dgm:spPr/>
      <dgm:t>
        <a:bodyPr/>
        <a:lstStyle/>
        <a:p>
          <a:endParaRPr lang="ru-RU"/>
        </a:p>
      </dgm:t>
    </dgm:pt>
    <dgm:pt modelId="{BA1BAE45-23E8-436B-85CB-0778D91B8F29}">
      <dgm:prSet phldrT="[Текст]" custT="1"/>
      <dgm:spPr/>
      <dgm:t>
        <a:bodyPr/>
        <a:lstStyle/>
        <a:p>
          <a:r>
            <a:rPr lang="ru-RU" sz="1400" dirty="0" smtClean="0">
              <a:latin typeface="Comic Sans MS" panose="030F0702030302020204" pitchFamily="66" charset="0"/>
            </a:rPr>
            <a:t>Естественнонаучная направленность</a:t>
          </a:r>
          <a:endParaRPr lang="ru-RU" sz="1400" dirty="0">
            <a:latin typeface="Comic Sans MS" panose="030F0702030302020204" pitchFamily="66" charset="0"/>
          </a:endParaRPr>
        </a:p>
      </dgm:t>
    </dgm:pt>
    <dgm:pt modelId="{F44C22D3-290B-4951-8AF8-AAB98C177A9E}" type="parTrans" cxnId="{C488055F-4152-4C51-B8C7-A3B8EC6CE9C6}">
      <dgm:prSet/>
      <dgm:spPr/>
      <dgm:t>
        <a:bodyPr/>
        <a:lstStyle/>
        <a:p>
          <a:endParaRPr lang="ru-RU"/>
        </a:p>
      </dgm:t>
    </dgm:pt>
    <dgm:pt modelId="{BF96ED83-D9BD-42E8-A2AC-7F5F4C87A08E}" type="sibTrans" cxnId="{C488055F-4152-4C51-B8C7-A3B8EC6CE9C6}">
      <dgm:prSet/>
      <dgm:spPr/>
      <dgm:t>
        <a:bodyPr/>
        <a:lstStyle/>
        <a:p>
          <a:endParaRPr lang="ru-RU"/>
        </a:p>
      </dgm:t>
    </dgm:pt>
    <dgm:pt modelId="{62F419D0-53FD-4AB7-9266-21F9BE77F86C}">
      <dgm:prSet phldrT="[Текст]" custT="1"/>
      <dgm:spPr/>
      <dgm:t>
        <a:bodyPr/>
        <a:lstStyle/>
        <a:p>
          <a:r>
            <a:rPr lang="ru-RU" sz="1400" dirty="0" smtClean="0">
              <a:latin typeface="Comic Sans MS" panose="030F0702030302020204" pitchFamily="66" charset="0"/>
            </a:rPr>
            <a:t>Туристско-краеведческая направленность</a:t>
          </a:r>
          <a:endParaRPr lang="ru-RU" sz="1400" dirty="0">
            <a:latin typeface="Comic Sans MS" panose="030F0702030302020204" pitchFamily="66" charset="0"/>
          </a:endParaRPr>
        </a:p>
      </dgm:t>
    </dgm:pt>
    <dgm:pt modelId="{52931CC4-8615-4620-9FF9-B5A2168D5FB1}" type="parTrans" cxnId="{C5DF07B5-D176-4213-93A1-FDCD16E149AF}">
      <dgm:prSet/>
      <dgm:spPr/>
      <dgm:t>
        <a:bodyPr/>
        <a:lstStyle/>
        <a:p>
          <a:endParaRPr lang="ru-RU"/>
        </a:p>
      </dgm:t>
    </dgm:pt>
    <dgm:pt modelId="{B38E6617-8F82-4EFB-8A88-D0F7185DDB16}" type="sibTrans" cxnId="{C5DF07B5-D176-4213-93A1-FDCD16E149AF}">
      <dgm:prSet/>
      <dgm:spPr/>
      <dgm:t>
        <a:bodyPr/>
        <a:lstStyle/>
        <a:p>
          <a:endParaRPr lang="ru-RU"/>
        </a:p>
      </dgm:t>
    </dgm:pt>
    <dgm:pt modelId="{EF6313AB-7B0E-4768-8EE8-5E936133B1CA}">
      <dgm:prSet phldrT="[Текст]" custT="1"/>
      <dgm:spPr/>
      <dgm:t>
        <a:bodyPr/>
        <a:lstStyle/>
        <a:p>
          <a:r>
            <a:rPr lang="ru-RU" sz="2200" dirty="0" smtClean="0">
              <a:latin typeface="Comic Sans MS" panose="030F0702030302020204" pitchFamily="66" charset="0"/>
            </a:rPr>
            <a:t>Внешнее взаимодействие</a:t>
          </a:r>
          <a:endParaRPr lang="ru-RU" sz="2200" dirty="0">
            <a:latin typeface="Comic Sans MS" panose="030F0702030302020204" pitchFamily="66" charset="0"/>
          </a:endParaRPr>
        </a:p>
      </dgm:t>
    </dgm:pt>
    <dgm:pt modelId="{AEDB97D8-C5D0-4034-A68C-069A5AF5CA15}" type="parTrans" cxnId="{5A4B4A3B-1779-4499-B23B-FFA1DBAC8AFD}">
      <dgm:prSet/>
      <dgm:spPr/>
      <dgm:t>
        <a:bodyPr/>
        <a:lstStyle/>
        <a:p>
          <a:endParaRPr lang="ru-RU"/>
        </a:p>
      </dgm:t>
    </dgm:pt>
    <dgm:pt modelId="{E9D9F32F-FEF0-4B43-90BA-032C848FF81E}" type="sibTrans" cxnId="{5A4B4A3B-1779-4499-B23B-FFA1DBAC8AFD}">
      <dgm:prSet/>
      <dgm:spPr/>
      <dgm:t>
        <a:bodyPr/>
        <a:lstStyle/>
        <a:p>
          <a:endParaRPr lang="ru-RU"/>
        </a:p>
      </dgm:t>
    </dgm:pt>
    <dgm:pt modelId="{C47FAD50-051F-428D-811F-0B23170082B9}">
      <dgm:prSet phldrT="[Текст]" custT="1"/>
      <dgm:spPr/>
      <dgm:t>
        <a:bodyPr/>
        <a:lstStyle/>
        <a:p>
          <a:r>
            <a:rPr lang="ru-RU" sz="1400" dirty="0" smtClean="0">
              <a:latin typeface="Comic Sans MS" panose="030F0702030302020204" pitchFamily="66" charset="0"/>
            </a:rPr>
            <a:t>Экологическое просвещение</a:t>
          </a:r>
          <a:endParaRPr lang="ru-RU" sz="1400" dirty="0">
            <a:latin typeface="Comic Sans MS" panose="030F0702030302020204" pitchFamily="66" charset="0"/>
          </a:endParaRPr>
        </a:p>
      </dgm:t>
    </dgm:pt>
    <dgm:pt modelId="{1CF20BFF-336B-4DDC-A5CA-7B29F90DB1E7}" type="parTrans" cxnId="{950105B4-AEF6-4632-990D-50D5F6130DCC}">
      <dgm:prSet/>
      <dgm:spPr/>
      <dgm:t>
        <a:bodyPr/>
        <a:lstStyle/>
        <a:p>
          <a:endParaRPr lang="ru-RU"/>
        </a:p>
      </dgm:t>
    </dgm:pt>
    <dgm:pt modelId="{01C8CF0C-67F8-4BA9-BCB4-3F1612DDF38B}" type="sibTrans" cxnId="{950105B4-AEF6-4632-990D-50D5F6130DCC}">
      <dgm:prSet/>
      <dgm:spPr/>
      <dgm:t>
        <a:bodyPr/>
        <a:lstStyle/>
        <a:p>
          <a:endParaRPr lang="ru-RU"/>
        </a:p>
      </dgm:t>
    </dgm:pt>
    <dgm:pt modelId="{2DDD0F14-A6B0-472D-889E-73FEAA0AB869}">
      <dgm:prSet phldrT="[Текст]" custT="1"/>
      <dgm:spPr/>
      <dgm:t>
        <a:bodyPr/>
        <a:lstStyle/>
        <a:p>
          <a:r>
            <a:rPr lang="ru-RU" sz="1400" dirty="0" smtClean="0">
              <a:latin typeface="Comic Sans MS" panose="030F0702030302020204" pitchFamily="66" charset="0"/>
            </a:rPr>
            <a:t>Художественная направленность</a:t>
          </a:r>
          <a:endParaRPr lang="ru-RU" sz="1400" dirty="0">
            <a:latin typeface="Comic Sans MS" panose="030F0702030302020204" pitchFamily="66" charset="0"/>
          </a:endParaRPr>
        </a:p>
      </dgm:t>
    </dgm:pt>
    <dgm:pt modelId="{0103A44F-0271-4438-8C18-DB44ECFBE018}" type="parTrans" cxnId="{627ECC71-CA8A-43DB-86DD-75E64B257AE6}">
      <dgm:prSet/>
      <dgm:spPr/>
      <dgm:t>
        <a:bodyPr/>
        <a:lstStyle/>
        <a:p>
          <a:endParaRPr lang="ru-RU"/>
        </a:p>
      </dgm:t>
    </dgm:pt>
    <dgm:pt modelId="{CB385A54-42DC-44C9-9085-C98A69AFAEBD}" type="sibTrans" cxnId="{627ECC71-CA8A-43DB-86DD-75E64B257AE6}">
      <dgm:prSet/>
      <dgm:spPr/>
      <dgm:t>
        <a:bodyPr/>
        <a:lstStyle/>
        <a:p>
          <a:endParaRPr lang="ru-RU"/>
        </a:p>
      </dgm:t>
    </dgm:pt>
    <dgm:pt modelId="{DE91D775-017B-485F-806A-530D79877E26}">
      <dgm:prSet phldrT="[Текст]" custT="1"/>
      <dgm:spPr/>
      <dgm:t>
        <a:bodyPr/>
        <a:lstStyle/>
        <a:p>
          <a:r>
            <a:rPr lang="ru-RU" sz="1400" dirty="0" smtClean="0">
              <a:latin typeface="Comic Sans MS" panose="030F0702030302020204" pitchFamily="66" charset="0"/>
            </a:rPr>
            <a:t>Этно-культурное просвещение</a:t>
          </a:r>
          <a:endParaRPr lang="ru-RU" sz="1400" dirty="0">
            <a:latin typeface="Comic Sans MS" panose="030F0702030302020204" pitchFamily="66" charset="0"/>
          </a:endParaRPr>
        </a:p>
      </dgm:t>
    </dgm:pt>
    <dgm:pt modelId="{232DEB24-7B17-4733-ABE9-5266E1A35CA1}" type="parTrans" cxnId="{53821104-2564-496B-81BE-9CDCE83B5F0B}">
      <dgm:prSet/>
      <dgm:spPr/>
      <dgm:t>
        <a:bodyPr/>
        <a:lstStyle/>
        <a:p>
          <a:endParaRPr lang="ru-RU"/>
        </a:p>
      </dgm:t>
    </dgm:pt>
    <dgm:pt modelId="{EACDC6BA-187C-4AE9-8929-BA362E0205DA}" type="sibTrans" cxnId="{53821104-2564-496B-81BE-9CDCE83B5F0B}">
      <dgm:prSet/>
      <dgm:spPr/>
      <dgm:t>
        <a:bodyPr/>
        <a:lstStyle/>
        <a:p>
          <a:endParaRPr lang="ru-RU"/>
        </a:p>
      </dgm:t>
    </dgm:pt>
    <dgm:pt modelId="{22265092-6D39-455E-9794-CF50A7324638}">
      <dgm:prSet phldrT="[Текст]" custT="1"/>
      <dgm:spPr/>
      <dgm:t>
        <a:bodyPr/>
        <a:lstStyle/>
        <a:p>
          <a:r>
            <a:rPr lang="ru-RU" sz="1400" dirty="0" smtClean="0">
              <a:latin typeface="Comic Sans MS" panose="030F0702030302020204" pitchFamily="66" charset="0"/>
            </a:rPr>
            <a:t>Организация и проведение массовых мероприятий</a:t>
          </a:r>
          <a:endParaRPr lang="ru-RU" sz="1400" dirty="0">
            <a:latin typeface="Comic Sans MS" panose="030F0702030302020204" pitchFamily="66" charset="0"/>
          </a:endParaRPr>
        </a:p>
      </dgm:t>
    </dgm:pt>
    <dgm:pt modelId="{6D72CBFF-DC12-4716-BD78-B9F934FF194A}" type="parTrans" cxnId="{C710407F-9E1F-41A2-BFAD-8345C83CA6BA}">
      <dgm:prSet/>
      <dgm:spPr/>
      <dgm:t>
        <a:bodyPr/>
        <a:lstStyle/>
        <a:p>
          <a:endParaRPr lang="ru-RU"/>
        </a:p>
      </dgm:t>
    </dgm:pt>
    <dgm:pt modelId="{F4B06417-5965-4069-A51C-AB0127050F7B}" type="sibTrans" cxnId="{C710407F-9E1F-41A2-BFAD-8345C83CA6BA}">
      <dgm:prSet/>
      <dgm:spPr/>
      <dgm:t>
        <a:bodyPr/>
        <a:lstStyle/>
        <a:p>
          <a:endParaRPr lang="ru-RU"/>
        </a:p>
      </dgm:t>
    </dgm:pt>
    <dgm:pt modelId="{B818905E-6E21-46DD-837A-93560FC3CA9C}" type="pres">
      <dgm:prSet presAssocID="{2C324447-3D13-4352-8048-C11EDE183F0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727CA62-6703-4CF3-AAD9-623AF9392A5B}" type="pres">
      <dgm:prSet presAssocID="{1D4CAF4A-D2B6-4473-97D2-B2C68FB9F94E}" presName="hierRoot1" presStyleCnt="0"/>
      <dgm:spPr/>
    </dgm:pt>
    <dgm:pt modelId="{228BE54F-9F50-46E2-91A3-B62422747F54}" type="pres">
      <dgm:prSet presAssocID="{1D4CAF4A-D2B6-4473-97D2-B2C68FB9F94E}" presName="composite" presStyleCnt="0"/>
      <dgm:spPr/>
    </dgm:pt>
    <dgm:pt modelId="{989FC081-F580-43F0-86E0-BC71BE3DABB8}" type="pres">
      <dgm:prSet presAssocID="{1D4CAF4A-D2B6-4473-97D2-B2C68FB9F94E}" presName="background" presStyleLbl="node0" presStyleIdx="0" presStyleCnt="1"/>
      <dgm:spPr/>
    </dgm:pt>
    <dgm:pt modelId="{CB1B17FB-4BD3-4FDD-9E80-2A7390815802}" type="pres">
      <dgm:prSet presAssocID="{1D4CAF4A-D2B6-4473-97D2-B2C68FB9F94E}" presName="text" presStyleLbl="fgAcc0" presStyleIdx="0" presStyleCnt="1" custScaleX="858447" custScaleY="675065" custLinFactY="-251816" custLinFactNeighborX="-45169" custLinFactNeighborY="-3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36337A-CB62-46E5-A37A-73F41FD47885}" type="pres">
      <dgm:prSet presAssocID="{1D4CAF4A-D2B6-4473-97D2-B2C68FB9F94E}" presName="hierChild2" presStyleCnt="0"/>
      <dgm:spPr/>
    </dgm:pt>
    <dgm:pt modelId="{5E9604EC-8764-498B-9708-3AB889CF960C}" type="pres">
      <dgm:prSet presAssocID="{8F115B9F-8833-4707-880F-A847C7142E2F}" presName="Name10" presStyleLbl="parChTrans1D2" presStyleIdx="0" presStyleCnt="2"/>
      <dgm:spPr/>
      <dgm:t>
        <a:bodyPr/>
        <a:lstStyle/>
        <a:p>
          <a:endParaRPr lang="ru-RU"/>
        </a:p>
      </dgm:t>
    </dgm:pt>
    <dgm:pt modelId="{0213D550-018C-4C8A-871A-EA01A9AE69FE}" type="pres">
      <dgm:prSet presAssocID="{A90DE11D-22EA-4468-8FE6-448422C7C3ED}" presName="hierRoot2" presStyleCnt="0"/>
      <dgm:spPr/>
    </dgm:pt>
    <dgm:pt modelId="{9541E69C-13C0-46FD-BFA4-8617F2CC2564}" type="pres">
      <dgm:prSet presAssocID="{A90DE11D-22EA-4468-8FE6-448422C7C3ED}" presName="composite2" presStyleCnt="0"/>
      <dgm:spPr/>
    </dgm:pt>
    <dgm:pt modelId="{199B3FE1-ACBF-4457-9D26-AD625A960EB9}" type="pres">
      <dgm:prSet presAssocID="{A90DE11D-22EA-4468-8FE6-448422C7C3ED}" presName="background2" presStyleLbl="node2" presStyleIdx="0" presStyleCnt="2"/>
      <dgm:spPr/>
    </dgm:pt>
    <dgm:pt modelId="{A122205A-DB51-4A7B-BBFA-1E653BF58347}" type="pres">
      <dgm:prSet presAssocID="{A90DE11D-22EA-4468-8FE6-448422C7C3ED}" presName="text2" presStyleLbl="fgAcc2" presStyleIdx="0" presStyleCnt="2" custScaleX="909207" custScaleY="517592" custLinFactX="-21214" custLinFactY="-215840" custLinFactNeighborX="-100000" custLinFactNeighborY="-3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AAE48B1-C16D-4BA4-AE76-9C713D612FA9}" type="pres">
      <dgm:prSet presAssocID="{A90DE11D-22EA-4468-8FE6-448422C7C3ED}" presName="hierChild3" presStyleCnt="0"/>
      <dgm:spPr/>
    </dgm:pt>
    <dgm:pt modelId="{D77AC761-0559-4B36-8A93-DE96BBAA3271}" type="pres">
      <dgm:prSet presAssocID="{F44C22D3-290B-4951-8AF8-AAB98C177A9E}" presName="Name17" presStyleLbl="parChTrans1D3" presStyleIdx="0" presStyleCnt="6"/>
      <dgm:spPr/>
      <dgm:t>
        <a:bodyPr/>
        <a:lstStyle/>
        <a:p>
          <a:endParaRPr lang="ru-RU"/>
        </a:p>
      </dgm:t>
    </dgm:pt>
    <dgm:pt modelId="{33763B24-256E-42C1-B0DE-0A2957CAA770}" type="pres">
      <dgm:prSet presAssocID="{BA1BAE45-23E8-436B-85CB-0778D91B8F29}" presName="hierRoot3" presStyleCnt="0"/>
      <dgm:spPr/>
    </dgm:pt>
    <dgm:pt modelId="{9231CC74-CD2C-4B26-9F39-85F03A88F06C}" type="pres">
      <dgm:prSet presAssocID="{BA1BAE45-23E8-436B-85CB-0778D91B8F29}" presName="composite3" presStyleCnt="0"/>
      <dgm:spPr/>
    </dgm:pt>
    <dgm:pt modelId="{4705E51C-7B44-4DCC-86F5-9063F6907688}" type="pres">
      <dgm:prSet presAssocID="{BA1BAE45-23E8-436B-85CB-0778D91B8F29}" presName="background3" presStyleLbl="node3" presStyleIdx="0" presStyleCnt="6"/>
      <dgm:spPr/>
    </dgm:pt>
    <dgm:pt modelId="{18FE566E-480C-44D1-AF5A-DD33CD5852EC}" type="pres">
      <dgm:prSet presAssocID="{BA1BAE45-23E8-436B-85CB-0778D91B8F29}" presName="text3" presStyleLbl="fgAcc3" presStyleIdx="0" presStyleCnt="6" custScaleX="446885" custScaleY="558609" custLinFactX="2069" custLinFactY="-100000" custLinFactNeighborX="100000" custLinFactNeighborY="-1708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156120-8ADF-484B-BCE1-BA2A0930267B}" type="pres">
      <dgm:prSet presAssocID="{BA1BAE45-23E8-436B-85CB-0778D91B8F29}" presName="hierChild4" presStyleCnt="0"/>
      <dgm:spPr/>
    </dgm:pt>
    <dgm:pt modelId="{826C77DE-C5CD-4EFB-9578-17FDCC306768}" type="pres">
      <dgm:prSet presAssocID="{52931CC4-8615-4620-9FF9-B5A2168D5FB1}" presName="Name17" presStyleLbl="parChTrans1D3" presStyleIdx="1" presStyleCnt="6"/>
      <dgm:spPr/>
      <dgm:t>
        <a:bodyPr/>
        <a:lstStyle/>
        <a:p>
          <a:endParaRPr lang="ru-RU"/>
        </a:p>
      </dgm:t>
    </dgm:pt>
    <dgm:pt modelId="{E7B95542-06D2-4DDA-AD2E-50BB0931C0F3}" type="pres">
      <dgm:prSet presAssocID="{62F419D0-53FD-4AB7-9266-21F9BE77F86C}" presName="hierRoot3" presStyleCnt="0"/>
      <dgm:spPr/>
    </dgm:pt>
    <dgm:pt modelId="{7AE3A245-3D00-4BD8-9449-68A5127B4046}" type="pres">
      <dgm:prSet presAssocID="{62F419D0-53FD-4AB7-9266-21F9BE77F86C}" presName="composite3" presStyleCnt="0"/>
      <dgm:spPr/>
    </dgm:pt>
    <dgm:pt modelId="{2E003A04-BC3B-48B4-A02D-E0057A507348}" type="pres">
      <dgm:prSet presAssocID="{62F419D0-53FD-4AB7-9266-21F9BE77F86C}" presName="background3" presStyleLbl="node3" presStyleIdx="1" presStyleCnt="6"/>
      <dgm:spPr/>
    </dgm:pt>
    <dgm:pt modelId="{7C0AC4FB-7C9E-4D08-AD07-B03B7932CE91}" type="pres">
      <dgm:prSet presAssocID="{62F419D0-53FD-4AB7-9266-21F9BE77F86C}" presName="text3" presStyleLbl="fgAcc3" presStyleIdx="1" presStyleCnt="6" custScaleX="562646" custScaleY="485305" custLinFactX="100000" custLinFactY="-100000" custLinFactNeighborX="142760" custLinFactNeighborY="-1285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59BD34-86CD-4A2B-AED7-0076C3B35506}" type="pres">
      <dgm:prSet presAssocID="{62F419D0-53FD-4AB7-9266-21F9BE77F86C}" presName="hierChild4" presStyleCnt="0"/>
      <dgm:spPr/>
    </dgm:pt>
    <dgm:pt modelId="{A407BF88-FA0D-475B-814E-CA402499BB03}" type="pres">
      <dgm:prSet presAssocID="{0103A44F-0271-4438-8C18-DB44ECFBE018}" presName="Name17" presStyleLbl="parChTrans1D3" presStyleIdx="2" presStyleCnt="6"/>
      <dgm:spPr/>
      <dgm:t>
        <a:bodyPr/>
        <a:lstStyle/>
        <a:p>
          <a:endParaRPr lang="ru-RU"/>
        </a:p>
      </dgm:t>
    </dgm:pt>
    <dgm:pt modelId="{21022F01-6CAE-4292-A3D5-304CE8D21E06}" type="pres">
      <dgm:prSet presAssocID="{2DDD0F14-A6B0-472D-889E-73FEAA0AB869}" presName="hierRoot3" presStyleCnt="0"/>
      <dgm:spPr/>
    </dgm:pt>
    <dgm:pt modelId="{92BF621C-9F56-41E6-895A-35C6F2AD63EF}" type="pres">
      <dgm:prSet presAssocID="{2DDD0F14-A6B0-472D-889E-73FEAA0AB869}" presName="composite3" presStyleCnt="0"/>
      <dgm:spPr/>
    </dgm:pt>
    <dgm:pt modelId="{B4FFB5A2-4680-42E2-9B3F-9EFEBA350CBD}" type="pres">
      <dgm:prSet presAssocID="{2DDD0F14-A6B0-472D-889E-73FEAA0AB869}" presName="background3" presStyleLbl="node3" presStyleIdx="2" presStyleCnt="6"/>
      <dgm:spPr/>
    </dgm:pt>
    <dgm:pt modelId="{F5D03A10-F600-4156-940B-6C4B7DF0666B}" type="pres">
      <dgm:prSet presAssocID="{2DDD0F14-A6B0-472D-889E-73FEAA0AB869}" presName="text3" presStyleLbl="fgAcc3" presStyleIdx="2" presStyleCnt="6" custScaleX="563560" custScaleY="526467" custLinFactX="192854" custLinFactY="-100000" custLinFactNeighborX="200000" custLinFactNeighborY="-1293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B9D10D-EEDA-4DDE-93F3-1B30678E779A}" type="pres">
      <dgm:prSet presAssocID="{2DDD0F14-A6B0-472D-889E-73FEAA0AB869}" presName="hierChild4" presStyleCnt="0"/>
      <dgm:spPr/>
    </dgm:pt>
    <dgm:pt modelId="{EF158732-FA77-4ECD-9A05-7A0AA239E7BC}" type="pres">
      <dgm:prSet presAssocID="{AEDB97D8-C5D0-4034-A68C-069A5AF5CA15}" presName="Name10" presStyleLbl="parChTrans1D2" presStyleIdx="1" presStyleCnt="2"/>
      <dgm:spPr/>
      <dgm:t>
        <a:bodyPr/>
        <a:lstStyle/>
        <a:p>
          <a:endParaRPr lang="ru-RU"/>
        </a:p>
      </dgm:t>
    </dgm:pt>
    <dgm:pt modelId="{931ABCB0-B5AA-45EB-8F7D-479F5D951616}" type="pres">
      <dgm:prSet presAssocID="{EF6313AB-7B0E-4768-8EE8-5E936133B1CA}" presName="hierRoot2" presStyleCnt="0"/>
      <dgm:spPr/>
    </dgm:pt>
    <dgm:pt modelId="{0EF04CBE-58D2-4FD4-A185-6EB158D4F1F3}" type="pres">
      <dgm:prSet presAssocID="{EF6313AB-7B0E-4768-8EE8-5E936133B1CA}" presName="composite2" presStyleCnt="0"/>
      <dgm:spPr/>
    </dgm:pt>
    <dgm:pt modelId="{5ED889D2-CFAA-4692-8DA4-245CF834ABA7}" type="pres">
      <dgm:prSet presAssocID="{EF6313AB-7B0E-4768-8EE8-5E936133B1CA}" presName="background2" presStyleLbl="node2" presStyleIdx="1" presStyleCnt="2"/>
      <dgm:spPr/>
    </dgm:pt>
    <dgm:pt modelId="{C9093AC5-07F0-45EF-8A10-6FA380AFFFC5}" type="pres">
      <dgm:prSet presAssocID="{EF6313AB-7B0E-4768-8EE8-5E936133B1CA}" presName="text2" presStyleLbl="fgAcc2" presStyleIdx="1" presStyleCnt="2" custScaleX="873234" custScaleY="535420" custLinFactX="15693" custLinFactY="-100000" custLinFactNeighborX="100000" custLinFactNeighborY="-1201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E93865-FCF5-4318-98CD-893CA8E3558C}" type="pres">
      <dgm:prSet presAssocID="{EF6313AB-7B0E-4768-8EE8-5E936133B1CA}" presName="hierChild3" presStyleCnt="0"/>
      <dgm:spPr/>
    </dgm:pt>
    <dgm:pt modelId="{1B275A26-919B-47F8-9885-75692E89AC1C}" type="pres">
      <dgm:prSet presAssocID="{1CF20BFF-336B-4DDC-A5CA-7B29F90DB1E7}" presName="Name17" presStyleLbl="parChTrans1D3" presStyleIdx="3" presStyleCnt="6"/>
      <dgm:spPr/>
      <dgm:t>
        <a:bodyPr/>
        <a:lstStyle/>
        <a:p>
          <a:endParaRPr lang="ru-RU"/>
        </a:p>
      </dgm:t>
    </dgm:pt>
    <dgm:pt modelId="{CF3CBD9D-3000-4C46-939A-B219C1069B29}" type="pres">
      <dgm:prSet presAssocID="{C47FAD50-051F-428D-811F-0B23170082B9}" presName="hierRoot3" presStyleCnt="0"/>
      <dgm:spPr/>
    </dgm:pt>
    <dgm:pt modelId="{1A529C81-4653-46A6-870D-6CC819C2ACE1}" type="pres">
      <dgm:prSet presAssocID="{C47FAD50-051F-428D-811F-0B23170082B9}" presName="composite3" presStyleCnt="0"/>
      <dgm:spPr/>
    </dgm:pt>
    <dgm:pt modelId="{216A33E0-415A-4B45-9585-0BA4F46E7555}" type="pres">
      <dgm:prSet presAssocID="{C47FAD50-051F-428D-811F-0B23170082B9}" presName="background3" presStyleLbl="node3" presStyleIdx="3" presStyleCnt="6"/>
      <dgm:spPr/>
    </dgm:pt>
    <dgm:pt modelId="{6B0962B8-E9B4-4454-9C11-E1A1E0B38723}" type="pres">
      <dgm:prSet presAssocID="{C47FAD50-051F-428D-811F-0B23170082B9}" presName="text3" presStyleLbl="fgAcc3" presStyleIdx="3" presStyleCnt="6" custScaleX="521642" custScaleY="669191" custLinFactX="-249062" custLinFactY="300000" custLinFactNeighborX="-300000" custLinFactNeighborY="3459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BA19BA-22AC-4658-8F30-2B61150401CA}" type="pres">
      <dgm:prSet presAssocID="{C47FAD50-051F-428D-811F-0B23170082B9}" presName="hierChild4" presStyleCnt="0"/>
      <dgm:spPr/>
    </dgm:pt>
    <dgm:pt modelId="{C2EEC3DC-87EC-4ABD-BF06-F8F5D9B58D40}" type="pres">
      <dgm:prSet presAssocID="{232DEB24-7B17-4733-ABE9-5266E1A35CA1}" presName="Name17" presStyleLbl="parChTrans1D3" presStyleIdx="4" presStyleCnt="6"/>
      <dgm:spPr/>
      <dgm:t>
        <a:bodyPr/>
        <a:lstStyle/>
        <a:p>
          <a:endParaRPr lang="ru-RU"/>
        </a:p>
      </dgm:t>
    </dgm:pt>
    <dgm:pt modelId="{89F35356-876A-445E-867F-F35E2093CC34}" type="pres">
      <dgm:prSet presAssocID="{DE91D775-017B-485F-806A-530D79877E26}" presName="hierRoot3" presStyleCnt="0"/>
      <dgm:spPr/>
    </dgm:pt>
    <dgm:pt modelId="{A110F8E4-320A-41DC-A81F-071A725B39DE}" type="pres">
      <dgm:prSet presAssocID="{DE91D775-017B-485F-806A-530D79877E26}" presName="composite3" presStyleCnt="0"/>
      <dgm:spPr/>
    </dgm:pt>
    <dgm:pt modelId="{B09FE018-3D92-4B8B-8E86-EBEF1F475B13}" type="pres">
      <dgm:prSet presAssocID="{DE91D775-017B-485F-806A-530D79877E26}" presName="background3" presStyleLbl="node3" presStyleIdx="4" presStyleCnt="6"/>
      <dgm:spPr/>
    </dgm:pt>
    <dgm:pt modelId="{E21E9330-4BEB-424A-B3AF-535ED245B6CD}" type="pres">
      <dgm:prSet presAssocID="{DE91D775-017B-485F-806A-530D79877E26}" presName="text3" presStyleLbl="fgAcc3" presStyleIdx="4" presStyleCnt="6" custScaleX="476672" custScaleY="634323" custLinFactX="-167285" custLinFactY="300000" custLinFactNeighborX="-200000" custLinFactNeighborY="3828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6C9345-B5BC-406F-A62F-03E89381DAC2}" type="pres">
      <dgm:prSet presAssocID="{DE91D775-017B-485F-806A-530D79877E26}" presName="hierChild4" presStyleCnt="0"/>
      <dgm:spPr/>
    </dgm:pt>
    <dgm:pt modelId="{567AB968-D9FF-47CA-9248-7E316ABE2BC6}" type="pres">
      <dgm:prSet presAssocID="{6D72CBFF-DC12-4716-BD78-B9F934FF194A}" presName="Name17" presStyleLbl="parChTrans1D3" presStyleIdx="5" presStyleCnt="6"/>
      <dgm:spPr/>
      <dgm:t>
        <a:bodyPr/>
        <a:lstStyle/>
        <a:p>
          <a:endParaRPr lang="ru-RU"/>
        </a:p>
      </dgm:t>
    </dgm:pt>
    <dgm:pt modelId="{EFFBE0E6-A1F5-43B1-A626-40C8A00ACCC6}" type="pres">
      <dgm:prSet presAssocID="{22265092-6D39-455E-9794-CF50A7324638}" presName="hierRoot3" presStyleCnt="0"/>
      <dgm:spPr/>
    </dgm:pt>
    <dgm:pt modelId="{479F77F2-622F-41C5-9333-C6229BCAF434}" type="pres">
      <dgm:prSet presAssocID="{22265092-6D39-455E-9794-CF50A7324638}" presName="composite3" presStyleCnt="0"/>
      <dgm:spPr/>
    </dgm:pt>
    <dgm:pt modelId="{C4C6790D-C8C6-475B-BDD1-9EDE7B604F35}" type="pres">
      <dgm:prSet presAssocID="{22265092-6D39-455E-9794-CF50A7324638}" presName="background3" presStyleLbl="node3" presStyleIdx="5" presStyleCnt="6"/>
      <dgm:spPr/>
    </dgm:pt>
    <dgm:pt modelId="{FB23861A-E2D7-4011-98A9-38B5B09790AC}" type="pres">
      <dgm:prSet presAssocID="{22265092-6D39-455E-9794-CF50A7324638}" presName="text3" presStyleLbl="fgAcc3" presStyleIdx="5" presStyleCnt="6" custScaleX="513493" custScaleY="944722" custLinFactX="-17130" custLinFactY="235349" custLinFactNeighborX="-100000" custLinFactNeighborY="3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A1481D-96FE-4C2E-803F-E8ED10D20647}" type="pres">
      <dgm:prSet presAssocID="{22265092-6D39-455E-9794-CF50A7324638}" presName="hierChild4" presStyleCnt="0"/>
      <dgm:spPr/>
    </dgm:pt>
  </dgm:ptLst>
  <dgm:cxnLst>
    <dgm:cxn modelId="{EE0567F5-0E80-45CC-8BF4-7EBA85EB388A}" type="presOf" srcId="{62F419D0-53FD-4AB7-9266-21F9BE77F86C}" destId="{7C0AC4FB-7C9E-4D08-AD07-B03B7932CE91}" srcOrd="0" destOrd="0" presId="urn:microsoft.com/office/officeart/2005/8/layout/hierarchy1"/>
    <dgm:cxn modelId="{53821104-2564-496B-81BE-9CDCE83B5F0B}" srcId="{EF6313AB-7B0E-4768-8EE8-5E936133B1CA}" destId="{DE91D775-017B-485F-806A-530D79877E26}" srcOrd="1" destOrd="0" parTransId="{232DEB24-7B17-4733-ABE9-5266E1A35CA1}" sibTransId="{EACDC6BA-187C-4AE9-8929-BA362E0205DA}"/>
    <dgm:cxn modelId="{5A4B4A3B-1779-4499-B23B-FFA1DBAC8AFD}" srcId="{1D4CAF4A-D2B6-4473-97D2-B2C68FB9F94E}" destId="{EF6313AB-7B0E-4768-8EE8-5E936133B1CA}" srcOrd="1" destOrd="0" parTransId="{AEDB97D8-C5D0-4034-A68C-069A5AF5CA15}" sibTransId="{E9D9F32F-FEF0-4B43-90BA-032C848FF81E}"/>
    <dgm:cxn modelId="{C8D3E819-4DF7-4E4C-AC21-205BE5C2C22F}" type="presOf" srcId="{DE91D775-017B-485F-806A-530D79877E26}" destId="{E21E9330-4BEB-424A-B3AF-535ED245B6CD}" srcOrd="0" destOrd="0" presId="urn:microsoft.com/office/officeart/2005/8/layout/hierarchy1"/>
    <dgm:cxn modelId="{D2ADEF5A-E615-4D77-98AD-796F4C866365}" type="presOf" srcId="{2C324447-3D13-4352-8048-C11EDE183F0B}" destId="{B818905E-6E21-46DD-837A-93560FC3CA9C}" srcOrd="0" destOrd="0" presId="urn:microsoft.com/office/officeart/2005/8/layout/hierarchy1"/>
    <dgm:cxn modelId="{54AF5A14-F9AB-4FA5-902D-010CA9C615DF}" type="presOf" srcId="{232DEB24-7B17-4733-ABE9-5266E1A35CA1}" destId="{C2EEC3DC-87EC-4ABD-BF06-F8F5D9B58D40}" srcOrd="0" destOrd="0" presId="urn:microsoft.com/office/officeart/2005/8/layout/hierarchy1"/>
    <dgm:cxn modelId="{4F6EEA94-FDFF-4487-B2AF-41052C6A16F4}" type="presOf" srcId="{A90DE11D-22EA-4468-8FE6-448422C7C3ED}" destId="{A122205A-DB51-4A7B-BBFA-1E653BF58347}" srcOrd="0" destOrd="0" presId="urn:microsoft.com/office/officeart/2005/8/layout/hierarchy1"/>
    <dgm:cxn modelId="{62D176DC-E74A-4076-ADF4-A4FFDFC0AD5B}" type="presOf" srcId="{BA1BAE45-23E8-436B-85CB-0778D91B8F29}" destId="{18FE566E-480C-44D1-AF5A-DD33CD5852EC}" srcOrd="0" destOrd="0" presId="urn:microsoft.com/office/officeart/2005/8/layout/hierarchy1"/>
    <dgm:cxn modelId="{1FBC057F-5C5A-4DE1-A117-FE65862DA43A}" type="presOf" srcId="{6D72CBFF-DC12-4716-BD78-B9F934FF194A}" destId="{567AB968-D9FF-47CA-9248-7E316ABE2BC6}" srcOrd="0" destOrd="0" presId="urn:microsoft.com/office/officeart/2005/8/layout/hierarchy1"/>
    <dgm:cxn modelId="{7292EB83-4132-4432-9234-C45B437003D3}" type="presOf" srcId="{AEDB97D8-C5D0-4034-A68C-069A5AF5CA15}" destId="{EF158732-FA77-4ECD-9A05-7A0AA239E7BC}" srcOrd="0" destOrd="0" presId="urn:microsoft.com/office/officeart/2005/8/layout/hierarchy1"/>
    <dgm:cxn modelId="{5053F993-9D3B-4559-BB1D-33F30E1C1AD4}" type="presOf" srcId="{8F115B9F-8833-4707-880F-A847C7142E2F}" destId="{5E9604EC-8764-498B-9708-3AB889CF960C}" srcOrd="0" destOrd="0" presId="urn:microsoft.com/office/officeart/2005/8/layout/hierarchy1"/>
    <dgm:cxn modelId="{2233A558-1774-4E63-B404-E5F83DCEE11A}" type="presOf" srcId="{22265092-6D39-455E-9794-CF50A7324638}" destId="{FB23861A-E2D7-4011-98A9-38B5B09790AC}" srcOrd="0" destOrd="0" presId="urn:microsoft.com/office/officeart/2005/8/layout/hierarchy1"/>
    <dgm:cxn modelId="{950105B4-AEF6-4632-990D-50D5F6130DCC}" srcId="{EF6313AB-7B0E-4768-8EE8-5E936133B1CA}" destId="{C47FAD50-051F-428D-811F-0B23170082B9}" srcOrd="0" destOrd="0" parTransId="{1CF20BFF-336B-4DDC-A5CA-7B29F90DB1E7}" sibTransId="{01C8CF0C-67F8-4BA9-BCB4-3F1612DDF38B}"/>
    <dgm:cxn modelId="{124608D2-1012-4C9A-85C7-7B3763A80805}" type="presOf" srcId="{2DDD0F14-A6B0-472D-889E-73FEAA0AB869}" destId="{F5D03A10-F600-4156-940B-6C4B7DF0666B}" srcOrd="0" destOrd="0" presId="urn:microsoft.com/office/officeart/2005/8/layout/hierarchy1"/>
    <dgm:cxn modelId="{C488055F-4152-4C51-B8C7-A3B8EC6CE9C6}" srcId="{A90DE11D-22EA-4468-8FE6-448422C7C3ED}" destId="{BA1BAE45-23E8-436B-85CB-0778D91B8F29}" srcOrd="0" destOrd="0" parTransId="{F44C22D3-290B-4951-8AF8-AAB98C177A9E}" sibTransId="{BF96ED83-D9BD-42E8-A2AC-7F5F4C87A08E}"/>
    <dgm:cxn modelId="{B738660A-E3E0-4A81-AE1D-22165A042350}" type="presOf" srcId="{0103A44F-0271-4438-8C18-DB44ECFBE018}" destId="{A407BF88-FA0D-475B-814E-CA402499BB03}" srcOrd="0" destOrd="0" presId="urn:microsoft.com/office/officeart/2005/8/layout/hierarchy1"/>
    <dgm:cxn modelId="{7F446F55-9CED-403D-984E-FC2B81B89F68}" srcId="{1D4CAF4A-D2B6-4473-97D2-B2C68FB9F94E}" destId="{A90DE11D-22EA-4468-8FE6-448422C7C3ED}" srcOrd="0" destOrd="0" parTransId="{8F115B9F-8833-4707-880F-A847C7142E2F}" sibTransId="{04C31719-898A-425C-9F5C-8983AEF90FC1}"/>
    <dgm:cxn modelId="{627ECC71-CA8A-43DB-86DD-75E64B257AE6}" srcId="{A90DE11D-22EA-4468-8FE6-448422C7C3ED}" destId="{2DDD0F14-A6B0-472D-889E-73FEAA0AB869}" srcOrd="2" destOrd="0" parTransId="{0103A44F-0271-4438-8C18-DB44ECFBE018}" sibTransId="{CB385A54-42DC-44C9-9085-C98A69AFAEBD}"/>
    <dgm:cxn modelId="{E6A851B4-0B4D-4BF2-8458-A25E3F877DDF}" type="presOf" srcId="{1D4CAF4A-D2B6-4473-97D2-B2C68FB9F94E}" destId="{CB1B17FB-4BD3-4FDD-9E80-2A7390815802}" srcOrd="0" destOrd="0" presId="urn:microsoft.com/office/officeart/2005/8/layout/hierarchy1"/>
    <dgm:cxn modelId="{284E45F4-9049-47DC-B989-FADEC3EC32ED}" srcId="{2C324447-3D13-4352-8048-C11EDE183F0B}" destId="{1D4CAF4A-D2B6-4473-97D2-B2C68FB9F94E}" srcOrd="0" destOrd="0" parTransId="{CD7C45E9-5678-4D79-AFB6-C582A8F7F09E}" sibTransId="{C22CA702-E46A-4948-B8BB-C73527A5B3A0}"/>
    <dgm:cxn modelId="{C5DF07B5-D176-4213-93A1-FDCD16E149AF}" srcId="{A90DE11D-22EA-4468-8FE6-448422C7C3ED}" destId="{62F419D0-53FD-4AB7-9266-21F9BE77F86C}" srcOrd="1" destOrd="0" parTransId="{52931CC4-8615-4620-9FF9-B5A2168D5FB1}" sibTransId="{B38E6617-8F82-4EFB-8A88-D0F7185DDB16}"/>
    <dgm:cxn modelId="{8A7DE607-4CD5-46B6-B893-8914BEFDD4EC}" type="presOf" srcId="{EF6313AB-7B0E-4768-8EE8-5E936133B1CA}" destId="{C9093AC5-07F0-45EF-8A10-6FA380AFFFC5}" srcOrd="0" destOrd="0" presId="urn:microsoft.com/office/officeart/2005/8/layout/hierarchy1"/>
    <dgm:cxn modelId="{1A22DA77-273D-418C-84E2-27086FF927A9}" type="presOf" srcId="{C47FAD50-051F-428D-811F-0B23170082B9}" destId="{6B0962B8-E9B4-4454-9C11-E1A1E0B38723}" srcOrd="0" destOrd="0" presId="urn:microsoft.com/office/officeart/2005/8/layout/hierarchy1"/>
    <dgm:cxn modelId="{C710407F-9E1F-41A2-BFAD-8345C83CA6BA}" srcId="{EF6313AB-7B0E-4768-8EE8-5E936133B1CA}" destId="{22265092-6D39-455E-9794-CF50A7324638}" srcOrd="2" destOrd="0" parTransId="{6D72CBFF-DC12-4716-BD78-B9F934FF194A}" sibTransId="{F4B06417-5965-4069-A51C-AB0127050F7B}"/>
    <dgm:cxn modelId="{2DF226CC-F435-4F4B-B43B-7424A2B12897}" type="presOf" srcId="{1CF20BFF-336B-4DDC-A5CA-7B29F90DB1E7}" destId="{1B275A26-919B-47F8-9885-75692E89AC1C}" srcOrd="0" destOrd="0" presId="urn:microsoft.com/office/officeart/2005/8/layout/hierarchy1"/>
    <dgm:cxn modelId="{5D8710C2-4EF6-4045-98D6-6E6EA3A6CC31}" type="presOf" srcId="{52931CC4-8615-4620-9FF9-B5A2168D5FB1}" destId="{826C77DE-C5CD-4EFB-9578-17FDCC306768}" srcOrd="0" destOrd="0" presId="urn:microsoft.com/office/officeart/2005/8/layout/hierarchy1"/>
    <dgm:cxn modelId="{5685F47E-422B-4EF4-A481-523A657D0B98}" type="presOf" srcId="{F44C22D3-290B-4951-8AF8-AAB98C177A9E}" destId="{D77AC761-0559-4B36-8A93-DE96BBAA3271}" srcOrd="0" destOrd="0" presId="urn:microsoft.com/office/officeart/2005/8/layout/hierarchy1"/>
    <dgm:cxn modelId="{43282E83-C845-4B02-980F-534407396E0D}" type="presParOf" srcId="{B818905E-6E21-46DD-837A-93560FC3CA9C}" destId="{3727CA62-6703-4CF3-AAD9-623AF9392A5B}" srcOrd="0" destOrd="0" presId="urn:microsoft.com/office/officeart/2005/8/layout/hierarchy1"/>
    <dgm:cxn modelId="{3C1E6DDB-FBB1-44F4-AE55-4F0E75F2B391}" type="presParOf" srcId="{3727CA62-6703-4CF3-AAD9-623AF9392A5B}" destId="{228BE54F-9F50-46E2-91A3-B62422747F54}" srcOrd="0" destOrd="0" presId="urn:microsoft.com/office/officeart/2005/8/layout/hierarchy1"/>
    <dgm:cxn modelId="{C64BA6F0-1178-4081-AAEF-ABF5F5CA6CE1}" type="presParOf" srcId="{228BE54F-9F50-46E2-91A3-B62422747F54}" destId="{989FC081-F580-43F0-86E0-BC71BE3DABB8}" srcOrd="0" destOrd="0" presId="urn:microsoft.com/office/officeart/2005/8/layout/hierarchy1"/>
    <dgm:cxn modelId="{F72121B9-EC1D-4446-8092-7ADC92080DD4}" type="presParOf" srcId="{228BE54F-9F50-46E2-91A3-B62422747F54}" destId="{CB1B17FB-4BD3-4FDD-9E80-2A7390815802}" srcOrd="1" destOrd="0" presId="urn:microsoft.com/office/officeart/2005/8/layout/hierarchy1"/>
    <dgm:cxn modelId="{790EADB8-22CA-4214-B062-8E64446F98B5}" type="presParOf" srcId="{3727CA62-6703-4CF3-AAD9-623AF9392A5B}" destId="{F536337A-CB62-46E5-A37A-73F41FD47885}" srcOrd="1" destOrd="0" presId="urn:microsoft.com/office/officeart/2005/8/layout/hierarchy1"/>
    <dgm:cxn modelId="{451AB03E-11B5-4FF1-9E00-9C1DF8EDE4D9}" type="presParOf" srcId="{F536337A-CB62-46E5-A37A-73F41FD47885}" destId="{5E9604EC-8764-498B-9708-3AB889CF960C}" srcOrd="0" destOrd="0" presId="urn:microsoft.com/office/officeart/2005/8/layout/hierarchy1"/>
    <dgm:cxn modelId="{1DBF03EF-C7EA-46EB-B3DB-5ABFB50809DF}" type="presParOf" srcId="{F536337A-CB62-46E5-A37A-73F41FD47885}" destId="{0213D550-018C-4C8A-871A-EA01A9AE69FE}" srcOrd="1" destOrd="0" presId="urn:microsoft.com/office/officeart/2005/8/layout/hierarchy1"/>
    <dgm:cxn modelId="{D3997797-6FBA-4E2F-A949-4A2B3FA1C1D6}" type="presParOf" srcId="{0213D550-018C-4C8A-871A-EA01A9AE69FE}" destId="{9541E69C-13C0-46FD-BFA4-8617F2CC2564}" srcOrd="0" destOrd="0" presId="urn:microsoft.com/office/officeart/2005/8/layout/hierarchy1"/>
    <dgm:cxn modelId="{D9C7C426-D72D-4EEF-99E2-29E027FE9F5B}" type="presParOf" srcId="{9541E69C-13C0-46FD-BFA4-8617F2CC2564}" destId="{199B3FE1-ACBF-4457-9D26-AD625A960EB9}" srcOrd="0" destOrd="0" presId="urn:microsoft.com/office/officeart/2005/8/layout/hierarchy1"/>
    <dgm:cxn modelId="{AB2326C3-EA44-4483-BD89-FAC46F918B4F}" type="presParOf" srcId="{9541E69C-13C0-46FD-BFA4-8617F2CC2564}" destId="{A122205A-DB51-4A7B-BBFA-1E653BF58347}" srcOrd="1" destOrd="0" presId="urn:microsoft.com/office/officeart/2005/8/layout/hierarchy1"/>
    <dgm:cxn modelId="{43D7E3A9-97E9-44B2-90E5-2DAADD6C4BAE}" type="presParOf" srcId="{0213D550-018C-4C8A-871A-EA01A9AE69FE}" destId="{9AAE48B1-C16D-4BA4-AE76-9C713D612FA9}" srcOrd="1" destOrd="0" presId="urn:microsoft.com/office/officeart/2005/8/layout/hierarchy1"/>
    <dgm:cxn modelId="{AC6FE45F-189F-46B9-B6E5-E549D25F3877}" type="presParOf" srcId="{9AAE48B1-C16D-4BA4-AE76-9C713D612FA9}" destId="{D77AC761-0559-4B36-8A93-DE96BBAA3271}" srcOrd="0" destOrd="0" presId="urn:microsoft.com/office/officeart/2005/8/layout/hierarchy1"/>
    <dgm:cxn modelId="{D10A70E3-6464-49C5-B0DB-9A4AC12AD63B}" type="presParOf" srcId="{9AAE48B1-C16D-4BA4-AE76-9C713D612FA9}" destId="{33763B24-256E-42C1-B0DE-0A2957CAA770}" srcOrd="1" destOrd="0" presId="urn:microsoft.com/office/officeart/2005/8/layout/hierarchy1"/>
    <dgm:cxn modelId="{EF370864-1420-46D2-B7AE-16F75415B923}" type="presParOf" srcId="{33763B24-256E-42C1-B0DE-0A2957CAA770}" destId="{9231CC74-CD2C-4B26-9F39-85F03A88F06C}" srcOrd="0" destOrd="0" presId="urn:microsoft.com/office/officeart/2005/8/layout/hierarchy1"/>
    <dgm:cxn modelId="{4B0DD0AF-B469-4DE1-839B-175BCD0C18DF}" type="presParOf" srcId="{9231CC74-CD2C-4B26-9F39-85F03A88F06C}" destId="{4705E51C-7B44-4DCC-86F5-9063F6907688}" srcOrd="0" destOrd="0" presId="urn:microsoft.com/office/officeart/2005/8/layout/hierarchy1"/>
    <dgm:cxn modelId="{D8F1879E-0A8B-4C12-8939-2D1AFB53121E}" type="presParOf" srcId="{9231CC74-CD2C-4B26-9F39-85F03A88F06C}" destId="{18FE566E-480C-44D1-AF5A-DD33CD5852EC}" srcOrd="1" destOrd="0" presId="urn:microsoft.com/office/officeart/2005/8/layout/hierarchy1"/>
    <dgm:cxn modelId="{40730318-1ACC-4C50-9494-7C1331BE0CC1}" type="presParOf" srcId="{33763B24-256E-42C1-B0DE-0A2957CAA770}" destId="{5A156120-8ADF-484B-BCE1-BA2A0930267B}" srcOrd="1" destOrd="0" presId="urn:microsoft.com/office/officeart/2005/8/layout/hierarchy1"/>
    <dgm:cxn modelId="{B2251F56-DB57-4638-A441-6DFC9E4CE12D}" type="presParOf" srcId="{9AAE48B1-C16D-4BA4-AE76-9C713D612FA9}" destId="{826C77DE-C5CD-4EFB-9578-17FDCC306768}" srcOrd="2" destOrd="0" presId="urn:microsoft.com/office/officeart/2005/8/layout/hierarchy1"/>
    <dgm:cxn modelId="{4D84E5F3-705D-45FD-A72D-BD03CA46EC2B}" type="presParOf" srcId="{9AAE48B1-C16D-4BA4-AE76-9C713D612FA9}" destId="{E7B95542-06D2-4DDA-AD2E-50BB0931C0F3}" srcOrd="3" destOrd="0" presId="urn:microsoft.com/office/officeart/2005/8/layout/hierarchy1"/>
    <dgm:cxn modelId="{8C7642BF-CF9B-492D-8501-93ABC09F2B13}" type="presParOf" srcId="{E7B95542-06D2-4DDA-AD2E-50BB0931C0F3}" destId="{7AE3A245-3D00-4BD8-9449-68A5127B4046}" srcOrd="0" destOrd="0" presId="urn:microsoft.com/office/officeart/2005/8/layout/hierarchy1"/>
    <dgm:cxn modelId="{C43F2CCE-A7F8-4786-ABEF-2CAE88E01E84}" type="presParOf" srcId="{7AE3A245-3D00-4BD8-9449-68A5127B4046}" destId="{2E003A04-BC3B-48B4-A02D-E0057A507348}" srcOrd="0" destOrd="0" presId="urn:microsoft.com/office/officeart/2005/8/layout/hierarchy1"/>
    <dgm:cxn modelId="{E8E2F3AA-930F-4699-9CAC-0AEE92C81EFE}" type="presParOf" srcId="{7AE3A245-3D00-4BD8-9449-68A5127B4046}" destId="{7C0AC4FB-7C9E-4D08-AD07-B03B7932CE91}" srcOrd="1" destOrd="0" presId="urn:microsoft.com/office/officeart/2005/8/layout/hierarchy1"/>
    <dgm:cxn modelId="{143D56FF-C637-41F1-8406-DD947FF61A0B}" type="presParOf" srcId="{E7B95542-06D2-4DDA-AD2E-50BB0931C0F3}" destId="{6059BD34-86CD-4A2B-AED7-0076C3B35506}" srcOrd="1" destOrd="0" presId="urn:microsoft.com/office/officeart/2005/8/layout/hierarchy1"/>
    <dgm:cxn modelId="{68EB40BD-71BE-4588-A664-CBF7BD4FE014}" type="presParOf" srcId="{9AAE48B1-C16D-4BA4-AE76-9C713D612FA9}" destId="{A407BF88-FA0D-475B-814E-CA402499BB03}" srcOrd="4" destOrd="0" presId="urn:microsoft.com/office/officeart/2005/8/layout/hierarchy1"/>
    <dgm:cxn modelId="{BE5602E3-A8B2-4B16-9AA2-2BAEE9954D1F}" type="presParOf" srcId="{9AAE48B1-C16D-4BA4-AE76-9C713D612FA9}" destId="{21022F01-6CAE-4292-A3D5-304CE8D21E06}" srcOrd="5" destOrd="0" presId="urn:microsoft.com/office/officeart/2005/8/layout/hierarchy1"/>
    <dgm:cxn modelId="{4A1D2609-B0C7-4C97-B4A3-C8FAB892D5FA}" type="presParOf" srcId="{21022F01-6CAE-4292-A3D5-304CE8D21E06}" destId="{92BF621C-9F56-41E6-895A-35C6F2AD63EF}" srcOrd="0" destOrd="0" presId="urn:microsoft.com/office/officeart/2005/8/layout/hierarchy1"/>
    <dgm:cxn modelId="{CFCD57E7-57D9-4D43-8109-1FEABF717383}" type="presParOf" srcId="{92BF621C-9F56-41E6-895A-35C6F2AD63EF}" destId="{B4FFB5A2-4680-42E2-9B3F-9EFEBA350CBD}" srcOrd="0" destOrd="0" presId="urn:microsoft.com/office/officeart/2005/8/layout/hierarchy1"/>
    <dgm:cxn modelId="{A8A29254-9377-4146-8B45-639308CB524C}" type="presParOf" srcId="{92BF621C-9F56-41E6-895A-35C6F2AD63EF}" destId="{F5D03A10-F600-4156-940B-6C4B7DF0666B}" srcOrd="1" destOrd="0" presId="urn:microsoft.com/office/officeart/2005/8/layout/hierarchy1"/>
    <dgm:cxn modelId="{DEDE498F-F59F-47F8-AABC-788BB6D39935}" type="presParOf" srcId="{21022F01-6CAE-4292-A3D5-304CE8D21E06}" destId="{B4B9D10D-EEDA-4DDE-93F3-1B30678E779A}" srcOrd="1" destOrd="0" presId="urn:microsoft.com/office/officeart/2005/8/layout/hierarchy1"/>
    <dgm:cxn modelId="{8B69D1DC-2F1E-4339-826F-9B93B61AFF03}" type="presParOf" srcId="{F536337A-CB62-46E5-A37A-73F41FD47885}" destId="{EF158732-FA77-4ECD-9A05-7A0AA239E7BC}" srcOrd="2" destOrd="0" presId="urn:microsoft.com/office/officeart/2005/8/layout/hierarchy1"/>
    <dgm:cxn modelId="{7747D1EB-C81C-4D06-9920-926823FB6878}" type="presParOf" srcId="{F536337A-CB62-46E5-A37A-73F41FD47885}" destId="{931ABCB0-B5AA-45EB-8F7D-479F5D951616}" srcOrd="3" destOrd="0" presId="urn:microsoft.com/office/officeart/2005/8/layout/hierarchy1"/>
    <dgm:cxn modelId="{FB288EF7-6F86-4A1F-8979-B731B52FCC5E}" type="presParOf" srcId="{931ABCB0-B5AA-45EB-8F7D-479F5D951616}" destId="{0EF04CBE-58D2-4FD4-A185-6EB158D4F1F3}" srcOrd="0" destOrd="0" presId="urn:microsoft.com/office/officeart/2005/8/layout/hierarchy1"/>
    <dgm:cxn modelId="{22D03688-A680-4371-947B-94131194C2D3}" type="presParOf" srcId="{0EF04CBE-58D2-4FD4-A185-6EB158D4F1F3}" destId="{5ED889D2-CFAA-4692-8DA4-245CF834ABA7}" srcOrd="0" destOrd="0" presId="urn:microsoft.com/office/officeart/2005/8/layout/hierarchy1"/>
    <dgm:cxn modelId="{B9DFC3E2-B601-48D2-A5CC-DF0F8FC98E84}" type="presParOf" srcId="{0EF04CBE-58D2-4FD4-A185-6EB158D4F1F3}" destId="{C9093AC5-07F0-45EF-8A10-6FA380AFFFC5}" srcOrd="1" destOrd="0" presId="urn:microsoft.com/office/officeart/2005/8/layout/hierarchy1"/>
    <dgm:cxn modelId="{B3F6690A-7469-4562-ACC8-C31ADE8C5705}" type="presParOf" srcId="{931ABCB0-B5AA-45EB-8F7D-479F5D951616}" destId="{31E93865-FCF5-4318-98CD-893CA8E3558C}" srcOrd="1" destOrd="0" presId="urn:microsoft.com/office/officeart/2005/8/layout/hierarchy1"/>
    <dgm:cxn modelId="{492BB81E-2231-4753-89EB-DCDF7BD72D55}" type="presParOf" srcId="{31E93865-FCF5-4318-98CD-893CA8E3558C}" destId="{1B275A26-919B-47F8-9885-75692E89AC1C}" srcOrd="0" destOrd="0" presId="urn:microsoft.com/office/officeart/2005/8/layout/hierarchy1"/>
    <dgm:cxn modelId="{D0A69870-AEA5-423D-8487-DD72EB4EDD6C}" type="presParOf" srcId="{31E93865-FCF5-4318-98CD-893CA8E3558C}" destId="{CF3CBD9D-3000-4C46-939A-B219C1069B29}" srcOrd="1" destOrd="0" presId="urn:microsoft.com/office/officeart/2005/8/layout/hierarchy1"/>
    <dgm:cxn modelId="{E2D17317-86A0-4129-96E1-2A0E1D1D70E8}" type="presParOf" srcId="{CF3CBD9D-3000-4C46-939A-B219C1069B29}" destId="{1A529C81-4653-46A6-870D-6CC819C2ACE1}" srcOrd="0" destOrd="0" presId="urn:microsoft.com/office/officeart/2005/8/layout/hierarchy1"/>
    <dgm:cxn modelId="{23629B0B-B65E-4BBA-96F7-7A64897C92B5}" type="presParOf" srcId="{1A529C81-4653-46A6-870D-6CC819C2ACE1}" destId="{216A33E0-415A-4B45-9585-0BA4F46E7555}" srcOrd="0" destOrd="0" presId="urn:microsoft.com/office/officeart/2005/8/layout/hierarchy1"/>
    <dgm:cxn modelId="{B15A4280-9877-4E93-A44A-918831BE671E}" type="presParOf" srcId="{1A529C81-4653-46A6-870D-6CC819C2ACE1}" destId="{6B0962B8-E9B4-4454-9C11-E1A1E0B38723}" srcOrd="1" destOrd="0" presId="urn:microsoft.com/office/officeart/2005/8/layout/hierarchy1"/>
    <dgm:cxn modelId="{0789A43A-C227-443F-A389-A4F96D92058A}" type="presParOf" srcId="{CF3CBD9D-3000-4C46-939A-B219C1069B29}" destId="{A0BA19BA-22AC-4658-8F30-2B61150401CA}" srcOrd="1" destOrd="0" presId="urn:microsoft.com/office/officeart/2005/8/layout/hierarchy1"/>
    <dgm:cxn modelId="{2695464F-E66C-4C3D-8017-41EC4F998463}" type="presParOf" srcId="{31E93865-FCF5-4318-98CD-893CA8E3558C}" destId="{C2EEC3DC-87EC-4ABD-BF06-F8F5D9B58D40}" srcOrd="2" destOrd="0" presId="urn:microsoft.com/office/officeart/2005/8/layout/hierarchy1"/>
    <dgm:cxn modelId="{FBC2D0CF-CC31-4B4F-A4CE-C352EBAE850F}" type="presParOf" srcId="{31E93865-FCF5-4318-98CD-893CA8E3558C}" destId="{89F35356-876A-445E-867F-F35E2093CC34}" srcOrd="3" destOrd="0" presId="urn:microsoft.com/office/officeart/2005/8/layout/hierarchy1"/>
    <dgm:cxn modelId="{7C914A3B-ACE0-40A0-9C13-A6398A4D0A65}" type="presParOf" srcId="{89F35356-876A-445E-867F-F35E2093CC34}" destId="{A110F8E4-320A-41DC-A81F-071A725B39DE}" srcOrd="0" destOrd="0" presId="urn:microsoft.com/office/officeart/2005/8/layout/hierarchy1"/>
    <dgm:cxn modelId="{F8A8B03F-4E3D-4274-B9F9-00D4CBC3DA7F}" type="presParOf" srcId="{A110F8E4-320A-41DC-A81F-071A725B39DE}" destId="{B09FE018-3D92-4B8B-8E86-EBEF1F475B13}" srcOrd="0" destOrd="0" presId="urn:microsoft.com/office/officeart/2005/8/layout/hierarchy1"/>
    <dgm:cxn modelId="{2A3712CC-A19F-46FC-ABC7-1D082B7F615B}" type="presParOf" srcId="{A110F8E4-320A-41DC-A81F-071A725B39DE}" destId="{E21E9330-4BEB-424A-B3AF-535ED245B6CD}" srcOrd="1" destOrd="0" presId="urn:microsoft.com/office/officeart/2005/8/layout/hierarchy1"/>
    <dgm:cxn modelId="{57E2EACF-71D0-4D43-B872-C4F5E0831880}" type="presParOf" srcId="{89F35356-876A-445E-867F-F35E2093CC34}" destId="{216C9345-B5BC-406F-A62F-03E89381DAC2}" srcOrd="1" destOrd="0" presId="urn:microsoft.com/office/officeart/2005/8/layout/hierarchy1"/>
    <dgm:cxn modelId="{1CE8C045-0B9D-4D35-96C4-0BB5FDF2BC1E}" type="presParOf" srcId="{31E93865-FCF5-4318-98CD-893CA8E3558C}" destId="{567AB968-D9FF-47CA-9248-7E316ABE2BC6}" srcOrd="4" destOrd="0" presId="urn:microsoft.com/office/officeart/2005/8/layout/hierarchy1"/>
    <dgm:cxn modelId="{5E7A6EB3-8BE7-48DF-BEB4-7AE7CB8A1233}" type="presParOf" srcId="{31E93865-FCF5-4318-98CD-893CA8E3558C}" destId="{EFFBE0E6-A1F5-43B1-A626-40C8A00ACCC6}" srcOrd="5" destOrd="0" presId="urn:microsoft.com/office/officeart/2005/8/layout/hierarchy1"/>
    <dgm:cxn modelId="{E9ED3A2E-029D-4493-B5E0-F64EC6AAC0AF}" type="presParOf" srcId="{EFFBE0E6-A1F5-43B1-A626-40C8A00ACCC6}" destId="{479F77F2-622F-41C5-9333-C6229BCAF434}" srcOrd="0" destOrd="0" presId="urn:microsoft.com/office/officeart/2005/8/layout/hierarchy1"/>
    <dgm:cxn modelId="{E1146BFA-3A62-4452-AC89-4D69DEA87960}" type="presParOf" srcId="{479F77F2-622F-41C5-9333-C6229BCAF434}" destId="{C4C6790D-C8C6-475B-BDD1-9EDE7B604F35}" srcOrd="0" destOrd="0" presId="urn:microsoft.com/office/officeart/2005/8/layout/hierarchy1"/>
    <dgm:cxn modelId="{05FBC4CA-0537-4A1C-8890-935545041CA3}" type="presParOf" srcId="{479F77F2-622F-41C5-9333-C6229BCAF434}" destId="{FB23861A-E2D7-4011-98A9-38B5B09790AC}" srcOrd="1" destOrd="0" presId="urn:microsoft.com/office/officeart/2005/8/layout/hierarchy1"/>
    <dgm:cxn modelId="{8A5AB5D8-FF21-43F1-A8E5-0734DE9C5B4A}" type="presParOf" srcId="{EFFBE0E6-A1F5-43B1-A626-40C8A00ACCC6}" destId="{8EA1481D-96FE-4C2E-803F-E8ED10D2064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6D2DC3-1A8A-47A8-AF56-256F7C30ADD2}" type="doc">
      <dgm:prSet loTypeId="urn:microsoft.com/office/officeart/2005/8/layout/radial4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661FF95-4B8F-49E6-8745-BCA74719E3EA}">
      <dgm:prSet phldrT="[Текст]"/>
      <dgm:spPr/>
      <dgm:t>
        <a:bodyPr/>
        <a:lstStyle/>
        <a:p>
          <a:r>
            <a:rPr lang="ru-RU" dirty="0" smtClean="0"/>
            <a:t>ЭКО-</a:t>
          </a:r>
        </a:p>
        <a:p>
          <a:r>
            <a:rPr lang="ru-RU" dirty="0" smtClean="0"/>
            <a:t>волонтёры</a:t>
          </a:r>
          <a:endParaRPr lang="ru-RU" dirty="0"/>
        </a:p>
      </dgm:t>
    </dgm:pt>
    <dgm:pt modelId="{1823F8BE-A73D-450D-B3F0-FD57B50664E3}" type="parTrans" cxnId="{5321A30D-D66B-4B2D-A078-4C5C09290188}">
      <dgm:prSet/>
      <dgm:spPr/>
      <dgm:t>
        <a:bodyPr/>
        <a:lstStyle/>
        <a:p>
          <a:endParaRPr lang="ru-RU"/>
        </a:p>
      </dgm:t>
    </dgm:pt>
    <dgm:pt modelId="{954F3448-9CCE-4210-BF79-D240A3F5BE10}" type="sibTrans" cxnId="{5321A30D-D66B-4B2D-A078-4C5C09290188}">
      <dgm:prSet/>
      <dgm:spPr/>
      <dgm:t>
        <a:bodyPr/>
        <a:lstStyle/>
        <a:p>
          <a:endParaRPr lang="ru-RU"/>
        </a:p>
      </dgm:t>
    </dgm:pt>
    <dgm:pt modelId="{16466ECA-5283-4F5B-86C3-B2688B7871CF}">
      <dgm:prSet phldrT="[Текст]"/>
      <dgm:spPr/>
      <dgm:t>
        <a:bodyPr/>
        <a:lstStyle/>
        <a:p>
          <a:r>
            <a:rPr lang="ru-RU" b="1" i="0" dirty="0" smtClean="0"/>
            <a:t>Социальное </a:t>
          </a:r>
          <a:r>
            <a:rPr lang="ru-RU" b="1" i="0" dirty="0" err="1" smtClean="0"/>
            <a:t>волонтерство</a:t>
          </a:r>
          <a:endParaRPr lang="ru-RU" dirty="0"/>
        </a:p>
      </dgm:t>
    </dgm:pt>
    <dgm:pt modelId="{5FE233D1-0C88-4A1C-84BC-CB3DDE46BDA2}" type="parTrans" cxnId="{C79BAADD-D068-4DD2-9973-032B85F4DCE7}">
      <dgm:prSet/>
      <dgm:spPr/>
      <dgm:t>
        <a:bodyPr/>
        <a:lstStyle/>
        <a:p>
          <a:endParaRPr lang="ru-RU"/>
        </a:p>
      </dgm:t>
    </dgm:pt>
    <dgm:pt modelId="{A13F27F3-781E-42FA-8FA7-107DC832A5C7}" type="sibTrans" cxnId="{C79BAADD-D068-4DD2-9973-032B85F4DCE7}">
      <dgm:prSet/>
      <dgm:spPr/>
      <dgm:t>
        <a:bodyPr/>
        <a:lstStyle/>
        <a:p>
          <a:endParaRPr lang="ru-RU"/>
        </a:p>
      </dgm:t>
    </dgm:pt>
    <dgm:pt modelId="{24482332-2615-4124-8F71-44AF152C6709}">
      <dgm:prSet phldrT="[Текст]"/>
      <dgm:spPr/>
      <dgm:t>
        <a:bodyPr/>
        <a:lstStyle/>
        <a:p>
          <a:r>
            <a:rPr lang="ru-RU" b="1" i="0" dirty="0" smtClean="0"/>
            <a:t>Экологическое </a:t>
          </a:r>
          <a:r>
            <a:rPr lang="ru-RU" b="1" i="0" dirty="0" err="1" smtClean="0"/>
            <a:t>волонтерство</a:t>
          </a:r>
          <a:endParaRPr lang="ru-RU" dirty="0"/>
        </a:p>
      </dgm:t>
    </dgm:pt>
    <dgm:pt modelId="{0D9F315A-AA8E-4E88-A72C-837436E9476F}" type="parTrans" cxnId="{BE5E7766-8F1B-4841-99EB-C5B4B235A263}">
      <dgm:prSet/>
      <dgm:spPr/>
      <dgm:t>
        <a:bodyPr/>
        <a:lstStyle/>
        <a:p>
          <a:endParaRPr lang="ru-RU"/>
        </a:p>
      </dgm:t>
    </dgm:pt>
    <dgm:pt modelId="{D69980D1-F236-44CD-86FB-56B802E91040}" type="sibTrans" cxnId="{BE5E7766-8F1B-4841-99EB-C5B4B235A263}">
      <dgm:prSet/>
      <dgm:spPr/>
      <dgm:t>
        <a:bodyPr/>
        <a:lstStyle/>
        <a:p>
          <a:endParaRPr lang="ru-RU"/>
        </a:p>
      </dgm:t>
    </dgm:pt>
    <dgm:pt modelId="{193D8FA5-4502-46F7-81A4-4158371A1E9A}">
      <dgm:prSet phldrT="[Текст]"/>
      <dgm:spPr/>
      <dgm:t>
        <a:bodyPr/>
        <a:lstStyle/>
        <a:p>
          <a:r>
            <a:rPr lang="ru-RU" b="1" i="0" dirty="0" smtClean="0"/>
            <a:t>Событийное </a:t>
          </a:r>
          <a:r>
            <a:rPr lang="ru-RU" b="1" i="0" dirty="0" err="1" smtClean="0"/>
            <a:t>волонтерство</a:t>
          </a:r>
          <a:endParaRPr lang="ru-RU" dirty="0"/>
        </a:p>
      </dgm:t>
    </dgm:pt>
    <dgm:pt modelId="{063D85A3-83BB-471E-A429-E475B2ED65D9}" type="parTrans" cxnId="{F5733611-E403-4788-AA98-9B6509A0D84F}">
      <dgm:prSet/>
      <dgm:spPr/>
      <dgm:t>
        <a:bodyPr/>
        <a:lstStyle/>
        <a:p>
          <a:endParaRPr lang="ru-RU"/>
        </a:p>
      </dgm:t>
    </dgm:pt>
    <dgm:pt modelId="{37677468-E235-4820-8EEB-3573246A9E11}" type="sibTrans" cxnId="{F5733611-E403-4788-AA98-9B6509A0D84F}">
      <dgm:prSet/>
      <dgm:spPr/>
      <dgm:t>
        <a:bodyPr/>
        <a:lstStyle/>
        <a:p>
          <a:endParaRPr lang="ru-RU"/>
        </a:p>
      </dgm:t>
    </dgm:pt>
    <dgm:pt modelId="{AC8167A6-1F49-41D0-B9DA-082887CBF27E}">
      <dgm:prSet phldrT="[Текст]"/>
      <dgm:spPr/>
      <dgm:t>
        <a:bodyPr/>
        <a:lstStyle/>
        <a:p>
          <a:r>
            <a:rPr lang="ru-RU" b="1" i="0" dirty="0" smtClean="0"/>
            <a:t>Спортивное </a:t>
          </a:r>
          <a:r>
            <a:rPr lang="ru-RU" b="1" i="0" dirty="0" err="1" smtClean="0"/>
            <a:t>волонтерство</a:t>
          </a:r>
          <a:endParaRPr lang="ru-RU" dirty="0"/>
        </a:p>
      </dgm:t>
    </dgm:pt>
    <dgm:pt modelId="{7F675AD6-BFC2-46D2-9504-C6287963DA06}" type="parTrans" cxnId="{064F93FA-98A3-459C-9648-E085DCC82E44}">
      <dgm:prSet/>
      <dgm:spPr/>
      <dgm:t>
        <a:bodyPr/>
        <a:lstStyle/>
        <a:p>
          <a:endParaRPr lang="ru-RU"/>
        </a:p>
      </dgm:t>
    </dgm:pt>
    <dgm:pt modelId="{4FD07851-A45C-4960-A193-5E4D87265FFE}" type="sibTrans" cxnId="{064F93FA-98A3-459C-9648-E085DCC82E44}">
      <dgm:prSet/>
      <dgm:spPr/>
      <dgm:t>
        <a:bodyPr/>
        <a:lstStyle/>
        <a:p>
          <a:endParaRPr lang="ru-RU"/>
        </a:p>
      </dgm:t>
    </dgm:pt>
    <dgm:pt modelId="{B04CD237-306B-4E31-AF93-8C00D009B897}">
      <dgm:prSet phldrT="[Текст]"/>
      <dgm:spPr/>
      <dgm:t>
        <a:bodyPr/>
        <a:lstStyle/>
        <a:p>
          <a:r>
            <a:rPr lang="ru-RU" b="1" i="0" dirty="0" smtClean="0"/>
            <a:t>Патриотическое </a:t>
          </a:r>
          <a:r>
            <a:rPr lang="ru-RU" b="1" i="0" dirty="0" err="1" smtClean="0"/>
            <a:t>волонтерство</a:t>
          </a:r>
          <a:endParaRPr lang="ru-RU" dirty="0"/>
        </a:p>
      </dgm:t>
    </dgm:pt>
    <dgm:pt modelId="{3D720D3B-69C7-457E-9C18-D7F8383C8B58}" type="parTrans" cxnId="{A3041B69-4618-4C74-A0AD-26846EB46FF9}">
      <dgm:prSet/>
      <dgm:spPr/>
      <dgm:t>
        <a:bodyPr/>
        <a:lstStyle/>
        <a:p>
          <a:endParaRPr lang="ru-RU"/>
        </a:p>
      </dgm:t>
    </dgm:pt>
    <dgm:pt modelId="{4700745C-64D1-4FB8-83AD-A779CBF211F6}" type="sibTrans" cxnId="{A3041B69-4618-4C74-A0AD-26846EB46FF9}">
      <dgm:prSet/>
      <dgm:spPr/>
      <dgm:t>
        <a:bodyPr/>
        <a:lstStyle/>
        <a:p>
          <a:endParaRPr lang="ru-RU"/>
        </a:p>
      </dgm:t>
    </dgm:pt>
    <dgm:pt modelId="{EDEC4729-698B-4B64-90CC-A5D84DE76C8C}" type="pres">
      <dgm:prSet presAssocID="{216D2DC3-1A8A-47A8-AF56-256F7C30ADD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660EB7-C0A1-4A15-92B2-2A2225563128}" type="pres">
      <dgm:prSet presAssocID="{E661FF95-4B8F-49E6-8745-BCA74719E3EA}" presName="centerShape" presStyleLbl="node0" presStyleIdx="0" presStyleCnt="1" custLinFactNeighborX="487" custLinFactNeighborY="334"/>
      <dgm:spPr/>
      <dgm:t>
        <a:bodyPr/>
        <a:lstStyle/>
        <a:p>
          <a:endParaRPr lang="ru-RU"/>
        </a:p>
      </dgm:t>
    </dgm:pt>
    <dgm:pt modelId="{5BD4A1C7-B754-4E32-9628-722DC940FE2F}" type="pres">
      <dgm:prSet presAssocID="{5FE233D1-0C88-4A1C-84BC-CB3DDE46BDA2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CB6C5A71-D430-47ED-8638-B58254AE7726}" type="pres">
      <dgm:prSet presAssocID="{16466ECA-5283-4F5B-86C3-B2688B7871C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4FB6E5-7B00-4783-80C0-69A8BDD4562E}" type="pres">
      <dgm:prSet presAssocID="{0D9F315A-AA8E-4E88-A72C-837436E9476F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D0B87814-7BB5-46D7-8E4C-E42D73DAEF99}" type="pres">
      <dgm:prSet presAssocID="{24482332-2615-4124-8F71-44AF152C6709}" presName="node" presStyleLbl="node1" presStyleIdx="1" presStyleCnt="5" custScaleX="135287" custScaleY="112077" custRadScaleRad="104464" custRadScaleInc="125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BB09EB-6B7F-497C-A528-7397CA40893F}" type="pres">
      <dgm:prSet presAssocID="{063D85A3-83BB-471E-A429-E475B2ED65D9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6633B41C-1882-464B-8431-8D07D5A27C98}" type="pres">
      <dgm:prSet presAssocID="{193D8FA5-4502-46F7-81A4-4158371A1E9A}" presName="node" presStyleLbl="node1" presStyleIdx="2" presStyleCnt="5" custRadScaleRad="107581" custRadScaleInc="-133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D448C-D238-48A8-AEBD-149E66286304}" type="pres">
      <dgm:prSet presAssocID="{7F675AD6-BFC2-46D2-9504-C6287963DA06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C8F69ED1-CA73-41CE-9F55-D3351780A314}" type="pres">
      <dgm:prSet presAssocID="{AC8167A6-1F49-41D0-B9DA-082887CBF27E}" presName="node" presStyleLbl="node1" presStyleIdx="3" presStyleCnt="5" custRadScaleRad="107682" custRadScaleInc="6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9B5B5-1824-4587-B53B-597E9DBF6DCF}" type="pres">
      <dgm:prSet presAssocID="{3D720D3B-69C7-457E-9C18-D7F8383C8B58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4A823827-9DBA-4D4F-B287-73A191946E0B}" type="pres">
      <dgm:prSet presAssocID="{B04CD237-306B-4E31-AF93-8C00D009B89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9BAADD-D068-4DD2-9973-032B85F4DCE7}" srcId="{E661FF95-4B8F-49E6-8745-BCA74719E3EA}" destId="{16466ECA-5283-4F5B-86C3-B2688B7871CF}" srcOrd="0" destOrd="0" parTransId="{5FE233D1-0C88-4A1C-84BC-CB3DDE46BDA2}" sibTransId="{A13F27F3-781E-42FA-8FA7-107DC832A5C7}"/>
    <dgm:cxn modelId="{F5733611-E403-4788-AA98-9B6509A0D84F}" srcId="{E661FF95-4B8F-49E6-8745-BCA74719E3EA}" destId="{193D8FA5-4502-46F7-81A4-4158371A1E9A}" srcOrd="2" destOrd="0" parTransId="{063D85A3-83BB-471E-A429-E475B2ED65D9}" sibTransId="{37677468-E235-4820-8EEB-3573246A9E11}"/>
    <dgm:cxn modelId="{993540EE-5701-491F-BA24-0CBEBBA58C55}" type="presOf" srcId="{AC8167A6-1F49-41D0-B9DA-082887CBF27E}" destId="{C8F69ED1-CA73-41CE-9F55-D3351780A314}" srcOrd="0" destOrd="0" presId="urn:microsoft.com/office/officeart/2005/8/layout/radial4"/>
    <dgm:cxn modelId="{1CD72C74-CE4F-4AEA-A311-2F91B6FF76CD}" type="presOf" srcId="{16466ECA-5283-4F5B-86C3-B2688B7871CF}" destId="{CB6C5A71-D430-47ED-8638-B58254AE7726}" srcOrd="0" destOrd="0" presId="urn:microsoft.com/office/officeart/2005/8/layout/radial4"/>
    <dgm:cxn modelId="{B8058676-0773-4353-8438-B694D0E97528}" type="presOf" srcId="{5FE233D1-0C88-4A1C-84BC-CB3DDE46BDA2}" destId="{5BD4A1C7-B754-4E32-9628-722DC940FE2F}" srcOrd="0" destOrd="0" presId="urn:microsoft.com/office/officeart/2005/8/layout/radial4"/>
    <dgm:cxn modelId="{C8637528-C224-42E2-ACA3-AB7E78EA0440}" type="presOf" srcId="{E661FF95-4B8F-49E6-8745-BCA74719E3EA}" destId="{57660EB7-C0A1-4A15-92B2-2A2225563128}" srcOrd="0" destOrd="0" presId="urn:microsoft.com/office/officeart/2005/8/layout/radial4"/>
    <dgm:cxn modelId="{D240C938-AE3D-41CB-8859-08EEE9F7507C}" type="presOf" srcId="{7F675AD6-BFC2-46D2-9504-C6287963DA06}" destId="{D03D448C-D238-48A8-AEBD-149E66286304}" srcOrd="0" destOrd="0" presId="urn:microsoft.com/office/officeart/2005/8/layout/radial4"/>
    <dgm:cxn modelId="{B3299CA9-C311-40B5-B51D-2ACD120A30AA}" type="presOf" srcId="{3D720D3B-69C7-457E-9C18-D7F8383C8B58}" destId="{D9A9B5B5-1824-4587-B53B-597E9DBF6DCF}" srcOrd="0" destOrd="0" presId="urn:microsoft.com/office/officeart/2005/8/layout/radial4"/>
    <dgm:cxn modelId="{5321A30D-D66B-4B2D-A078-4C5C09290188}" srcId="{216D2DC3-1A8A-47A8-AF56-256F7C30ADD2}" destId="{E661FF95-4B8F-49E6-8745-BCA74719E3EA}" srcOrd="0" destOrd="0" parTransId="{1823F8BE-A73D-450D-B3F0-FD57B50664E3}" sibTransId="{954F3448-9CCE-4210-BF79-D240A3F5BE10}"/>
    <dgm:cxn modelId="{40FDFA88-EFFE-4B69-914A-31364B5113C6}" type="presOf" srcId="{B04CD237-306B-4E31-AF93-8C00D009B897}" destId="{4A823827-9DBA-4D4F-B287-73A191946E0B}" srcOrd="0" destOrd="0" presId="urn:microsoft.com/office/officeart/2005/8/layout/radial4"/>
    <dgm:cxn modelId="{A3041B69-4618-4C74-A0AD-26846EB46FF9}" srcId="{E661FF95-4B8F-49E6-8745-BCA74719E3EA}" destId="{B04CD237-306B-4E31-AF93-8C00D009B897}" srcOrd="4" destOrd="0" parTransId="{3D720D3B-69C7-457E-9C18-D7F8383C8B58}" sibTransId="{4700745C-64D1-4FB8-83AD-A779CBF211F6}"/>
    <dgm:cxn modelId="{020EFD20-3D7E-434A-A017-B3D6AD2D61E2}" type="presOf" srcId="{063D85A3-83BB-471E-A429-E475B2ED65D9}" destId="{F5BB09EB-6B7F-497C-A528-7397CA40893F}" srcOrd="0" destOrd="0" presId="urn:microsoft.com/office/officeart/2005/8/layout/radial4"/>
    <dgm:cxn modelId="{05DB1E94-F97E-475F-A483-D8C6B968B3FF}" type="presOf" srcId="{24482332-2615-4124-8F71-44AF152C6709}" destId="{D0B87814-7BB5-46D7-8E4C-E42D73DAEF99}" srcOrd="0" destOrd="0" presId="urn:microsoft.com/office/officeart/2005/8/layout/radial4"/>
    <dgm:cxn modelId="{A96B627A-E10A-42DA-98DD-8D65C3111136}" type="presOf" srcId="{193D8FA5-4502-46F7-81A4-4158371A1E9A}" destId="{6633B41C-1882-464B-8431-8D07D5A27C98}" srcOrd="0" destOrd="0" presId="urn:microsoft.com/office/officeart/2005/8/layout/radial4"/>
    <dgm:cxn modelId="{0A78BC34-CA33-4BAF-8EDD-7368BC92F7A9}" type="presOf" srcId="{0D9F315A-AA8E-4E88-A72C-837436E9476F}" destId="{C24FB6E5-7B00-4783-80C0-69A8BDD4562E}" srcOrd="0" destOrd="0" presId="urn:microsoft.com/office/officeart/2005/8/layout/radial4"/>
    <dgm:cxn modelId="{AC977FBC-5F73-41F5-B878-A9F85027B627}" type="presOf" srcId="{216D2DC3-1A8A-47A8-AF56-256F7C30ADD2}" destId="{EDEC4729-698B-4B64-90CC-A5D84DE76C8C}" srcOrd="0" destOrd="0" presId="urn:microsoft.com/office/officeart/2005/8/layout/radial4"/>
    <dgm:cxn modelId="{064F93FA-98A3-459C-9648-E085DCC82E44}" srcId="{E661FF95-4B8F-49E6-8745-BCA74719E3EA}" destId="{AC8167A6-1F49-41D0-B9DA-082887CBF27E}" srcOrd="3" destOrd="0" parTransId="{7F675AD6-BFC2-46D2-9504-C6287963DA06}" sibTransId="{4FD07851-A45C-4960-A193-5E4D87265FFE}"/>
    <dgm:cxn modelId="{BE5E7766-8F1B-4841-99EB-C5B4B235A263}" srcId="{E661FF95-4B8F-49E6-8745-BCA74719E3EA}" destId="{24482332-2615-4124-8F71-44AF152C6709}" srcOrd="1" destOrd="0" parTransId="{0D9F315A-AA8E-4E88-A72C-837436E9476F}" sibTransId="{D69980D1-F236-44CD-86FB-56B802E91040}"/>
    <dgm:cxn modelId="{96DD1637-BBBB-41B0-8B3E-9D210F979EF2}" type="presParOf" srcId="{EDEC4729-698B-4B64-90CC-A5D84DE76C8C}" destId="{57660EB7-C0A1-4A15-92B2-2A2225563128}" srcOrd="0" destOrd="0" presId="urn:microsoft.com/office/officeart/2005/8/layout/radial4"/>
    <dgm:cxn modelId="{662BDF03-6838-4469-AA4C-95307354FAFF}" type="presParOf" srcId="{EDEC4729-698B-4B64-90CC-A5D84DE76C8C}" destId="{5BD4A1C7-B754-4E32-9628-722DC940FE2F}" srcOrd="1" destOrd="0" presId="urn:microsoft.com/office/officeart/2005/8/layout/radial4"/>
    <dgm:cxn modelId="{2CFC716C-ED5E-4D56-9F87-E4977CEB0E33}" type="presParOf" srcId="{EDEC4729-698B-4B64-90CC-A5D84DE76C8C}" destId="{CB6C5A71-D430-47ED-8638-B58254AE7726}" srcOrd="2" destOrd="0" presId="urn:microsoft.com/office/officeart/2005/8/layout/radial4"/>
    <dgm:cxn modelId="{98820853-9D28-4E1B-9458-FF0ADD5BB1BE}" type="presParOf" srcId="{EDEC4729-698B-4B64-90CC-A5D84DE76C8C}" destId="{C24FB6E5-7B00-4783-80C0-69A8BDD4562E}" srcOrd="3" destOrd="0" presId="urn:microsoft.com/office/officeart/2005/8/layout/radial4"/>
    <dgm:cxn modelId="{296A80E4-7A77-46EA-B421-90D21BDAE6B8}" type="presParOf" srcId="{EDEC4729-698B-4B64-90CC-A5D84DE76C8C}" destId="{D0B87814-7BB5-46D7-8E4C-E42D73DAEF99}" srcOrd="4" destOrd="0" presId="urn:microsoft.com/office/officeart/2005/8/layout/radial4"/>
    <dgm:cxn modelId="{4F91227F-A9CB-483A-88E6-806390866393}" type="presParOf" srcId="{EDEC4729-698B-4B64-90CC-A5D84DE76C8C}" destId="{F5BB09EB-6B7F-497C-A528-7397CA40893F}" srcOrd="5" destOrd="0" presId="urn:microsoft.com/office/officeart/2005/8/layout/radial4"/>
    <dgm:cxn modelId="{5F0EFCD8-E761-46B4-93F5-20D5E2335DDF}" type="presParOf" srcId="{EDEC4729-698B-4B64-90CC-A5D84DE76C8C}" destId="{6633B41C-1882-464B-8431-8D07D5A27C98}" srcOrd="6" destOrd="0" presId="urn:microsoft.com/office/officeart/2005/8/layout/radial4"/>
    <dgm:cxn modelId="{5A3411ED-BC5C-4834-AD99-E101C39692D4}" type="presParOf" srcId="{EDEC4729-698B-4B64-90CC-A5D84DE76C8C}" destId="{D03D448C-D238-48A8-AEBD-149E66286304}" srcOrd="7" destOrd="0" presId="urn:microsoft.com/office/officeart/2005/8/layout/radial4"/>
    <dgm:cxn modelId="{68B1A8CE-1FFC-4FF3-B052-77698C20C5E5}" type="presParOf" srcId="{EDEC4729-698B-4B64-90CC-A5D84DE76C8C}" destId="{C8F69ED1-CA73-41CE-9F55-D3351780A314}" srcOrd="8" destOrd="0" presId="urn:microsoft.com/office/officeart/2005/8/layout/radial4"/>
    <dgm:cxn modelId="{7C0B045C-B213-4CE4-B44E-1970CB8627D8}" type="presParOf" srcId="{EDEC4729-698B-4B64-90CC-A5D84DE76C8C}" destId="{D9A9B5B5-1824-4587-B53B-597E9DBF6DCF}" srcOrd="9" destOrd="0" presId="urn:microsoft.com/office/officeart/2005/8/layout/radial4"/>
    <dgm:cxn modelId="{79691E92-9BDE-4314-9875-A22F96627889}" type="presParOf" srcId="{EDEC4729-698B-4B64-90CC-A5D84DE76C8C}" destId="{4A823827-9DBA-4D4F-B287-73A191946E0B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AB968-D9FF-47CA-9248-7E316ABE2BC6}">
      <dsp:nvSpPr>
        <dsp:cNvPr id="0" name=""/>
        <dsp:cNvSpPr/>
      </dsp:nvSpPr>
      <dsp:spPr>
        <a:xfrm>
          <a:off x="7190611" y="3268446"/>
          <a:ext cx="818387" cy="1443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6842"/>
              </a:lnTo>
              <a:lnTo>
                <a:pt x="818387" y="1416842"/>
              </a:lnTo>
              <a:lnTo>
                <a:pt x="818387" y="1443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EC3DC-87EC-4ABD-BF06-F8F5D9B58D40}">
      <dsp:nvSpPr>
        <dsp:cNvPr id="0" name=""/>
        <dsp:cNvSpPr/>
      </dsp:nvSpPr>
      <dsp:spPr>
        <a:xfrm>
          <a:off x="5832371" y="3268446"/>
          <a:ext cx="1358240" cy="1708668"/>
        </a:xfrm>
        <a:custGeom>
          <a:avLst/>
          <a:gdLst/>
          <a:ahLst/>
          <a:cxnLst/>
          <a:rect l="0" t="0" r="0" b="0"/>
          <a:pathLst>
            <a:path>
              <a:moveTo>
                <a:pt x="1358240" y="0"/>
              </a:moveTo>
              <a:lnTo>
                <a:pt x="1358240" y="1682395"/>
              </a:lnTo>
              <a:lnTo>
                <a:pt x="0" y="1682395"/>
              </a:lnTo>
              <a:lnTo>
                <a:pt x="0" y="17086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75A26-919B-47F8-9885-75692E89AC1C}">
      <dsp:nvSpPr>
        <dsp:cNvPr id="0" name=""/>
        <dsp:cNvSpPr/>
      </dsp:nvSpPr>
      <dsp:spPr>
        <a:xfrm>
          <a:off x="3838118" y="3268446"/>
          <a:ext cx="3352493" cy="1642280"/>
        </a:xfrm>
        <a:custGeom>
          <a:avLst/>
          <a:gdLst/>
          <a:ahLst/>
          <a:cxnLst/>
          <a:rect l="0" t="0" r="0" b="0"/>
          <a:pathLst>
            <a:path>
              <a:moveTo>
                <a:pt x="3352493" y="0"/>
              </a:moveTo>
              <a:lnTo>
                <a:pt x="3352493" y="1616006"/>
              </a:lnTo>
              <a:lnTo>
                <a:pt x="0" y="1616006"/>
              </a:lnTo>
              <a:lnTo>
                <a:pt x="0" y="164228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158732-FA77-4ECD-9A05-7A0AA239E7BC}">
      <dsp:nvSpPr>
        <dsp:cNvPr id="0" name=""/>
        <dsp:cNvSpPr/>
      </dsp:nvSpPr>
      <dsp:spPr>
        <a:xfrm>
          <a:off x="4427034" y="1624395"/>
          <a:ext cx="2763577" cy="679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511"/>
              </a:lnTo>
              <a:lnTo>
                <a:pt x="2763577" y="653511"/>
              </a:lnTo>
              <a:lnTo>
                <a:pt x="2763577" y="6797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07BF88-FA0D-475B-814E-CA402499BB03}">
      <dsp:nvSpPr>
        <dsp:cNvPr id="0" name=""/>
        <dsp:cNvSpPr/>
      </dsp:nvSpPr>
      <dsp:spPr>
        <a:xfrm>
          <a:off x="1955022" y="2703830"/>
          <a:ext cx="2952585" cy="598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196"/>
              </a:lnTo>
              <a:lnTo>
                <a:pt x="2952585" y="572196"/>
              </a:lnTo>
              <a:lnTo>
                <a:pt x="2952585" y="5984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C77DE-C5CD-4EFB-9578-17FDCC306768}">
      <dsp:nvSpPr>
        <dsp:cNvPr id="0" name=""/>
        <dsp:cNvSpPr/>
      </dsp:nvSpPr>
      <dsp:spPr>
        <a:xfrm>
          <a:off x="1955022" y="2703830"/>
          <a:ext cx="866829" cy="599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54"/>
              </a:lnTo>
              <a:lnTo>
                <a:pt x="866829" y="573554"/>
              </a:lnTo>
              <a:lnTo>
                <a:pt x="866829" y="59982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AC761-0559-4B36-8A93-DE96BBAA3271}">
      <dsp:nvSpPr>
        <dsp:cNvPr id="0" name=""/>
        <dsp:cNvSpPr/>
      </dsp:nvSpPr>
      <dsp:spPr>
        <a:xfrm>
          <a:off x="928218" y="2703830"/>
          <a:ext cx="1026804" cy="523620"/>
        </a:xfrm>
        <a:custGeom>
          <a:avLst/>
          <a:gdLst/>
          <a:ahLst/>
          <a:cxnLst/>
          <a:rect l="0" t="0" r="0" b="0"/>
          <a:pathLst>
            <a:path>
              <a:moveTo>
                <a:pt x="1026804" y="0"/>
              </a:moveTo>
              <a:lnTo>
                <a:pt x="1026804" y="497346"/>
              </a:lnTo>
              <a:lnTo>
                <a:pt x="0" y="497346"/>
              </a:lnTo>
              <a:lnTo>
                <a:pt x="0" y="5236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604EC-8764-498B-9708-3AB889CF960C}">
      <dsp:nvSpPr>
        <dsp:cNvPr id="0" name=""/>
        <dsp:cNvSpPr/>
      </dsp:nvSpPr>
      <dsp:spPr>
        <a:xfrm>
          <a:off x="1955022" y="1624395"/>
          <a:ext cx="2472011" cy="147275"/>
        </a:xfrm>
        <a:custGeom>
          <a:avLst/>
          <a:gdLst/>
          <a:ahLst/>
          <a:cxnLst/>
          <a:rect l="0" t="0" r="0" b="0"/>
          <a:pathLst>
            <a:path>
              <a:moveTo>
                <a:pt x="2472011" y="0"/>
              </a:moveTo>
              <a:lnTo>
                <a:pt x="2472011" y="121001"/>
              </a:lnTo>
              <a:lnTo>
                <a:pt x="0" y="121001"/>
              </a:lnTo>
              <a:lnTo>
                <a:pt x="0" y="1472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9FC081-F580-43F0-86E0-BC71BE3DABB8}">
      <dsp:nvSpPr>
        <dsp:cNvPr id="0" name=""/>
        <dsp:cNvSpPr/>
      </dsp:nvSpPr>
      <dsp:spPr>
        <a:xfrm>
          <a:off x="3209693" y="408635"/>
          <a:ext cx="2434680" cy="1215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B17FB-4BD3-4FDD-9E80-2A7390815802}">
      <dsp:nvSpPr>
        <dsp:cNvPr id="0" name=""/>
        <dsp:cNvSpPr/>
      </dsp:nvSpPr>
      <dsp:spPr>
        <a:xfrm>
          <a:off x="3241206" y="438573"/>
          <a:ext cx="2434680" cy="12157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Comic Sans MS" panose="030F0702030302020204" pitchFamily="66" charset="0"/>
            </a:rPr>
            <a:t>Направления работы</a:t>
          </a:r>
          <a:endParaRPr lang="ru-RU" sz="2400" b="1" kern="1200" dirty="0">
            <a:latin typeface="Comic Sans MS" panose="030F0702030302020204" pitchFamily="66" charset="0"/>
          </a:endParaRPr>
        </a:p>
      </dsp:txBody>
      <dsp:txXfrm>
        <a:off x="3276814" y="474181"/>
        <a:ext cx="2363464" cy="1144543"/>
      </dsp:txXfrm>
    </dsp:sp>
    <dsp:sp modelId="{199B3FE1-ACBF-4457-9D26-AD625A960EB9}">
      <dsp:nvSpPr>
        <dsp:cNvPr id="0" name=""/>
        <dsp:cNvSpPr/>
      </dsp:nvSpPr>
      <dsp:spPr>
        <a:xfrm>
          <a:off x="665700" y="1771671"/>
          <a:ext cx="2578643" cy="9321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2205A-DB51-4A7B-BBFA-1E653BF58347}">
      <dsp:nvSpPr>
        <dsp:cNvPr id="0" name=""/>
        <dsp:cNvSpPr/>
      </dsp:nvSpPr>
      <dsp:spPr>
        <a:xfrm>
          <a:off x="697213" y="1801608"/>
          <a:ext cx="2578643" cy="932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omic Sans MS" panose="030F0702030302020204" pitchFamily="66" charset="0"/>
            </a:rPr>
            <a:t>Образовательная деятельность</a:t>
          </a:r>
          <a:endParaRPr lang="ru-RU" sz="2200" kern="1200" dirty="0">
            <a:latin typeface="Comic Sans MS" panose="030F0702030302020204" pitchFamily="66" charset="0"/>
          </a:endParaRPr>
        </a:p>
      </dsp:txBody>
      <dsp:txXfrm>
        <a:off x="724515" y="1828910"/>
        <a:ext cx="2524039" cy="877554"/>
      </dsp:txXfrm>
    </dsp:sp>
    <dsp:sp modelId="{4705E51C-7B44-4DCC-86F5-9063F6907688}">
      <dsp:nvSpPr>
        <dsp:cNvPr id="0" name=""/>
        <dsp:cNvSpPr/>
      </dsp:nvSpPr>
      <dsp:spPr>
        <a:xfrm>
          <a:off x="294502" y="3227450"/>
          <a:ext cx="1267430" cy="10060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E566E-480C-44D1-AF5A-DD33CD5852EC}">
      <dsp:nvSpPr>
        <dsp:cNvPr id="0" name=""/>
        <dsp:cNvSpPr/>
      </dsp:nvSpPr>
      <dsp:spPr>
        <a:xfrm>
          <a:off x="326015" y="3257387"/>
          <a:ext cx="1267430" cy="1006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mic Sans MS" panose="030F0702030302020204" pitchFamily="66" charset="0"/>
            </a:rPr>
            <a:t>Естественнонаучная направленность</a:t>
          </a:r>
          <a:endParaRPr lang="ru-RU" sz="1400" kern="1200" dirty="0">
            <a:latin typeface="Comic Sans MS" panose="030F0702030302020204" pitchFamily="66" charset="0"/>
          </a:endParaRPr>
        </a:p>
      </dsp:txBody>
      <dsp:txXfrm>
        <a:off x="355481" y="3286853"/>
        <a:ext cx="1208498" cy="947096"/>
      </dsp:txXfrm>
    </dsp:sp>
    <dsp:sp modelId="{2E003A04-BC3B-48B4-A02D-E0057A507348}">
      <dsp:nvSpPr>
        <dsp:cNvPr id="0" name=""/>
        <dsp:cNvSpPr/>
      </dsp:nvSpPr>
      <dsp:spPr>
        <a:xfrm>
          <a:off x="2023979" y="3303657"/>
          <a:ext cx="1595745" cy="874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AC4FB-7C9E-4D08-AD07-B03B7932CE91}">
      <dsp:nvSpPr>
        <dsp:cNvPr id="0" name=""/>
        <dsp:cNvSpPr/>
      </dsp:nvSpPr>
      <dsp:spPr>
        <a:xfrm>
          <a:off x="2055491" y="3333595"/>
          <a:ext cx="1595745" cy="8740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mic Sans MS" panose="030F0702030302020204" pitchFamily="66" charset="0"/>
            </a:rPr>
            <a:t>Туристско-краеведческая направленность</a:t>
          </a:r>
          <a:endParaRPr lang="ru-RU" sz="1400" kern="1200" dirty="0">
            <a:latin typeface="Comic Sans MS" panose="030F0702030302020204" pitchFamily="66" charset="0"/>
          </a:endParaRPr>
        </a:p>
      </dsp:txBody>
      <dsp:txXfrm>
        <a:off x="2081090" y="3359194"/>
        <a:ext cx="1544547" cy="822813"/>
      </dsp:txXfrm>
    </dsp:sp>
    <dsp:sp modelId="{B4FFB5A2-4680-42E2-9B3F-9EFEBA350CBD}">
      <dsp:nvSpPr>
        <dsp:cNvPr id="0" name=""/>
        <dsp:cNvSpPr/>
      </dsp:nvSpPr>
      <dsp:spPr>
        <a:xfrm>
          <a:off x="4108439" y="3302300"/>
          <a:ext cx="1598338" cy="9481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03A10-F600-4156-940B-6C4B7DF0666B}">
      <dsp:nvSpPr>
        <dsp:cNvPr id="0" name=""/>
        <dsp:cNvSpPr/>
      </dsp:nvSpPr>
      <dsp:spPr>
        <a:xfrm>
          <a:off x="4139951" y="3332237"/>
          <a:ext cx="1598338" cy="9481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mic Sans MS" panose="030F0702030302020204" pitchFamily="66" charset="0"/>
            </a:rPr>
            <a:t>Художественная направленность</a:t>
          </a:r>
          <a:endParaRPr lang="ru-RU" sz="1400" kern="1200" dirty="0">
            <a:latin typeface="Comic Sans MS" panose="030F0702030302020204" pitchFamily="66" charset="0"/>
          </a:endParaRPr>
        </a:p>
      </dsp:txBody>
      <dsp:txXfrm>
        <a:off x="4167721" y="3360007"/>
        <a:ext cx="1542798" cy="892601"/>
      </dsp:txXfrm>
    </dsp:sp>
    <dsp:sp modelId="{5ED889D2-CFAA-4692-8DA4-245CF834ABA7}">
      <dsp:nvSpPr>
        <dsp:cNvPr id="0" name=""/>
        <dsp:cNvSpPr/>
      </dsp:nvSpPr>
      <dsp:spPr>
        <a:xfrm>
          <a:off x="5952302" y="2304180"/>
          <a:ext cx="2476618" cy="9642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93AC5-07F0-45EF-8A10-6FA380AFFFC5}">
      <dsp:nvSpPr>
        <dsp:cNvPr id="0" name=""/>
        <dsp:cNvSpPr/>
      </dsp:nvSpPr>
      <dsp:spPr>
        <a:xfrm>
          <a:off x="5983814" y="2334117"/>
          <a:ext cx="2476618" cy="9642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Comic Sans MS" panose="030F0702030302020204" pitchFamily="66" charset="0"/>
            </a:rPr>
            <a:t>Внешнее взаимодействие</a:t>
          </a:r>
          <a:endParaRPr lang="ru-RU" sz="2200" kern="1200" dirty="0">
            <a:latin typeface="Comic Sans MS" panose="030F0702030302020204" pitchFamily="66" charset="0"/>
          </a:endParaRPr>
        </a:p>
      </dsp:txBody>
      <dsp:txXfrm>
        <a:off x="6012056" y="2362359"/>
        <a:ext cx="2420134" cy="907781"/>
      </dsp:txXfrm>
    </dsp:sp>
    <dsp:sp modelId="{216A33E0-415A-4B45-9585-0BA4F46E7555}">
      <dsp:nvSpPr>
        <dsp:cNvPr id="0" name=""/>
        <dsp:cNvSpPr/>
      </dsp:nvSpPr>
      <dsp:spPr>
        <a:xfrm>
          <a:off x="3098391" y="4910727"/>
          <a:ext cx="1479452" cy="12051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962B8-E9B4-4454-9C11-E1A1E0B38723}">
      <dsp:nvSpPr>
        <dsp:cNvPr id="0" name=""/>
        <dsp:cNvSpPr/>
      </dsp:nvSpPr>
      <dsp:spPr>
        <a:xfrm>
          <a:off x="3129904" y="4940664"/>
          <a:ext cx="1479452" cy="12051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mic Sans MS" panose="030F0702030302020204" pitchFamily="66" charset="0"/>
            </a:rPr>
            <a:t>Экологическое просвещение</a:t>
          </a:r>
          <a:endParaRPr lang="ru-RU" sz="1400" kern="1200" dirty="0">
            <a:latin typeface="Comic Sans MS" panose="030F0702030302020204" pitchFamily="66" charset="0"/>
          </a:endParaRPr>
        </a:p>
      </dsp:txBody>
      <dsp:txXfrm>
        <a:off x="3165203" y="4975963"/>
        <a:ext cx="1408854" cy="1134583"/>
      </dsp:txXfrm>
    </dsp:sp>
    <dsp:sp modelId="{B09FE018-3D92-4B8B-8E86-EBEF1F475B13}">
      <dsp:nvSpPr>
        <dsp:cNvPr id="0" name=""/>
        <dsp:cNvSpPr/>
      </dsp:nvSpPr>
      <dsp:spPr>
        <a:xfrm>
          <a:off x="5156415" y="4977115"/>
          <a:ext cx="1351911" cy="1142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E9330-4BEB-424A-B3AF-535ED245B6CD}">
      <dsp:nvSpPr>
        <dsp:cNvPr id="0" name=""/>
        <dsp:cNvSpPr/>
      </dsp:nvSpPr>
      <dsp:spPr>
        <a:xfrm>
          <a:off x="5187928" y="5007052"/>
          <a:ext cx="1351911" cy="11423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mic Sans MS" panose="030F0702030302020204" pitchFamily="66" charset="0"/>
            </a:rPr>
            <a:t>Этно-культурное просвещение</a:t>
          </a:r>
          <a:endParaRPr lang="ru-RU" sz="1400" kern="1200" dirty="0">
            <a:latin typeface="Comic Sans MS" panose="030F0702030302020204" pitchFamily="66" charset="0"/>
          </a:endParaRPr>
        </a:p>
      </dsp:txBody>
      <dsp:txXfrm>
        <a:off x="5221387" y="5040511"/>
        <a:ext cx="1284993" cy="1075467"/>
      </dsp:txXfrm>
    </dsp:sp>
    <dsp:sp modelId="{C4C6790D-C8C6-475B-BDD1-9EDE7B604F35}">
      <dsp:nvSpPr>
        <dsp:cNvPr id="0" name=""/>
        <dsp:cNvSpPr/>
      </dsp:nvSpPr>
      <dsp:spPr>
        <a:xfrm>
          <a:off x="7280828" y="4711563"/>
          <a:ext cx="1456340" cy="1701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3861A-E2D7-4011-98A9-38B5B09790AC}">
      <dsp:nvSpPr>
        <dsp:cNvPr id="0" name=""/>
        <dsp:cNvSpPr/>
      </dsp:nvSpPr>
      <dsp:spPr>
        <a:xfrm>
          <a:off x="7312341" y="4741500"/>
          <a:ext cx="1456340" cy="17013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mic Sans MS" panose="030F0702030302020204" pitchFamily="66" charset="0"/>
            </a:rPr>
            <a:t>Организация и проведение массовых мероприятий</a:t>
          </a:r>
          <a:endParaRPr lang="ru-RU" sz="1400" kern="1200" dirty="0">
            <a:latin typeface="Comic Sans MS" panose="030F0702030302020204" pitchFamily="66" charset="0"/>
          </a:endParaRPr>
        </a:p>
      </dsp:txBody>
      <dsp:txXfrm>
        <a:off x="7354996" y="4784155"/>
        <a:ext cx="1371030" cy="1616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60EB7-C0A1-4A15-92B2-2A2225563128}">
      <dsp:nvSpPr>
        <dsp:cNvPr id="0" name=""/>
        <dsp:cNvSpPr/>
      </dsp:nvSpPr>
      <dsp:spPr>
        <a:xfrm>
          <a:off x="2863348" y="2646258"/>
          <a:ext cx="1962253" cy="19622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ЭКО-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волонтёры</a:t>
          </a:r>
          <a:endParaRPr lang="ru-RU" sz="2300" kern="1200" dirty="0"/>
        </a:p>
      </dsp:txBody>
      <dsp:txXfrm>
        <a:off x="3150713" y="2933623"/>
        <a:ext cx="1387523" cy="1387523"/>
      </dsp:txXfrm>
    </dsp:sp>
    <dsp:sp modelId="{5BD4A1C7-B754-4E32-9628-722DC940FE2F}">
      <dsp:nvSpPr>
        <dsp:cNvPr id="0" name=""/>
        <dsp:cNvSpPr/>
      </dsp:nvSpPr>
      <dsp:spPr>
        <a:xfrm rot="10801012">
          <a:off x="936406" y="3347176"/>
          <a:ext cx="1820960" cy="55924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C5A71-D430-47ED-8638-B58254AE7726}">
      <dsp:nvSpPr>
        <dsp:cNvPr id="0" name=""/>
        <dsp:cNvSpPr/>
      </dsp:nvSpPr>
      <dsp:spPr>
        <a:xfrm>
          <a:off x="4336" y="2880873"/>
          <a:ext cx="1864140" cy="1491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Социальное </a:t>
          </a:r>
          <a:r>
            <a:rPr lang="ru-RU" sz="1900" b="1" i="0" kern="1200" dirty="0" err="1" smtClean="0"/>
            <a:t>волонтерство</a:t>
          </a:r>
          <a:endParaRPr lang="ru-RU" sz="1900" kern="1200" dirty="0"/>
        </a:p>
      </dsp:txBody>
      <dsp:txXfrm>
        <a:off x="48015" y="2924552"/>
        <a:ext cx="1776782" cy="1403954"/>
      </dsp:txXfrm>
    </dsp:sp>
    <dsp:sp modelId="{C24FB6E5-7B00-4783-80C0-69A8BDD4562E}">
      <dsp:nvSpPr>
        <dsp:cNvPr id="0" name=""/>
        <dsp:cNvSpPr/>
      </dsp:nvSpPr>
      <dsp:spPr>
        <a:xfrm rot="16165458">
          <a:off x="2969468" y="1411596"/>
          <a:ext cx="1711102" cy="55924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87814-7BB5-46D7-8E4C-E42D73DAEF99}">
      <dsp:nvSpPr>
        <dsp:cNvPr id="0" name=""/>
        <dsp:cNvSpPr/>
      </dsp:nvSpPr>
      <dsp:spPr>
        <a:xfrm>
          <a:off x="2555454" y="0"/>
          <a:ext cx="2521939" cy="16714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Экологическое </a:t>
          </a:r>
          <a:r>
            <a:rPr lang="ru-RU" sz="1900" b="1" i="0" kern="1200" dirty="0" err="1" smtClean="0"/>
            <a:t>волонтерство</a:t>
          </a:r>
          <a:endParaRPr lang="ru-RU" sz="1900" kern="1200" dirty="0"/>
        </a:p>
      </dsp:txBody>
      <dsp:txXfrm>
        <a:off x="2604408" y="48954"/>
        <a:ext cx="2424031" cy="1573510"/>
      </dsp:txXfrm>
    </dsp:sp>
    <dsp:sp modelId="{F5BB09EB-6B7F-497C-A528-7397CA40893F}">
      <dsp:nvSpPr>
        <dsp:cNvPr id="0" name=""/>
        <dsp:cNvSpPr/>
      </dsp:nvSpPr>
      <dsp:spPr>
        <a:xfrm rot="13286769">
          <a:off x="1252803" y="1951568"/>
          <a:ext cx="2021134" cy="55924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3B41C-1882-464B-8431-8D07D5A27C98}">
      <dsp:nvSpPr>
        <dsp:cNvPr id="0" name=""/>
        <dsp:cNvSpPr/>
      </dsp:nvSpPr>
      <dsp:spPr>
        <a:xfrm>
          <a:off x="573801" y="816622"/>
          <a:ext cx="1864140" cy="1491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Событийное </a:t>
          </a:r>
          <a:r>
            <a:rPr lang="ru-RU" sz="1900" b="1" i="0" kern="1200" dirty="0" err="1" smtClean="0"/>
            <a:t>волонтерство</a:t>
          </a:r>
          <a:endParaRPr lang="ru-RU" sz="1900" kern="1200" dirty="0"/>
        </a:p>
      </dsp:txBody>
      <dsp:txXfrm>
        <a:off x="617480" y="860301"/>
        <a:ext cx="1776782" cy="1403954"/>
      </dsp:txXfrm>
    </dsp:sp>
    <dsp:sp modelId="{D03D448C-D238-48A8-AEBD-149E66286304}">
      <dsp:nvSpPr>
        <dsp:cNvPr id="0" name=""/>
        <dsp:cNvSpPr/>
      </dsp:nvSpPr>
      <dsp:spPr>
        <a:xfrm rot="19022772">
          <a:off x="4381070" y="1924342"/>
          <a:ext cx="1984616" cy="55924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69ED1-CA73-41CE-9F55-D3351780A314}">
      <dsp:nvSpPr>
        <dsp:cNvPr id="0" name=""/>
        <dsp:cNvSpPr/>
      </dsp:nvSpPr>
      <dsp:spPr>
        <a:xfrm>
          <a:off x="5167582" y="782139"/>
          <a:ext cx="1864140" cy="1491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Спортивное </a:t>
          </a:r>
          <a:r>
            <a:rPr lang="ru-RU" sz="1900" b="1" i="0" kern="1200" dirty="0" err="1" smtClean="0"/>
            <a:t>волонтерство</a:t>
          </a:r>
          <a:endParaRPr lang="ru-RU" sz="1900" kern="1200" dirty="0"/>
        </a:p>
      </dsp:txBody>
      <dsp:txXfrm>
        <a:off x="5211261" y="825818"/>
        <a:ext cx="1776782" cy="1403954"/>
      </dsp:txXfrm>
    </dsp:sp>
    <dsp:sp modelId="{D9A9B5B5-1824-4587-B53B-597E9DBF6DCF}">
      <dsp:nvSpPr>
        <dsp:cNvPr id="0" name=""/>
        <dsp:cNvSpPr/>
      </dsp:nvSpPr>
      <dsp:spPr>
        <a:xfrm rot="21598968">
          <a:off x="4928498" y="3347173"/>
          <a:ext cx="1767943" cy="55924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23827-9DBA-4D4F-B287-73A191946E0B}">
      <dsp:nvSpPr>
        <dsp:cNvPr id="0" name=""/>
        <dsp:cNvSpPr/>
      </dsp:nvSpPr>
      <dsp:spPr>
        <a:xfrm>
          <a:off x="5764371" y="2880873"/>
          <a:ext cx="1864140" cy="1491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Патриотическое </a:t>
          </a:r>
          <a:r>
            <a:rPr lang="ru-RU" sz="1900" b="1" i="0" kern="1200" dirty="0" err="1" smtClean="0"/>
            <a:t>волонтерство</a:t>
          </a:r>
          <a:endParaRPr lang="ru-RU" sz="1900" kern="1200" dirty="0"/>
        </a:p>
      </dsp:txBody>
      <dsp:txXfrm>
        <a:off x="5808050" y="2924552"/>
        <a:ext cx="1776782" cy="1403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та ЭБЦ\ЭБЦ\ЭОД 1-1\фон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7"/>
            <a:ext cx="9144000" cy="686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r="15666"/>
          <a:stretch/>
        </p:blipFill>
        <p:spPr bwMode="auto">
          <a:xfrm>
            <a:off x="2195736" y="620688"/>
            <a:ext cx="4536504" cy="579492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8600" y="2852936"/>
            <a:ext cx="8712968" cy="23230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402706"/>
              </a:avLst>
            </a:prstTxWarp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276D0B">
                        <a:alpha val="80000"/>
                      </a:srgbClr>
                    </a:gs>
                    <a:gs pos="42000">
                      <a:srgbClr val="83F511">
                        <a:alpha val="89020"/>
                      </a:srgbClr>
                    </a:gs>
                    <a:gs pos="53000">
                      <a:srgbClr val="1ADA1A">
                        <a:alpha val="67059"/>
                      </a:srgbClr>
                    </a:gs>
                    <a:gs pos="100000">
                      <a:srgbClr val="0E6A10"/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казачий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276D0B">
                      <a:alpha val="80000"/>
                    </a:srgbClr>
                  </a:gs>
                  <a:gs pos="42000">
                    <a:srgbClr val="83F511">
                      <a:alpha val="89020"/>
                    </a:srgbClr>
                  </a:gs>
                  <a:gs pos="53000">
                    <a:srgbClr val="1ADA1A">
                      <a:alpha val="67059"/>
                    </a:srgbClr>
                  </a:gs>
                  <a:gs pos="100000">
                    <a:srgbClr val="0E6A10"/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6237312"/>
            <a:ext cx="2232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г. Новочеркасск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98" y="3733798"/>
            <a:ext cx="8219470" cy="349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6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7/1625541485_18-kartinkin-com-p-fon-na-temu-ekologiya-krasivie-fon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49517922"/>
              </p:ext>
            </p:extLst>
          </p:nvPr>
        </p:nvGraphicFramePr>
        <p:xfrm>
          <a:off x="0" y="38100"/>
          <a:ext cx="9105900" cy="6881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5352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  <a:alpha val="77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0c771c81-0a6e-42c3-b8fb-9a8cab5286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11523" r="23820" b="40193"/>
          <a:stretch/>
        </p:blipFill>
        <p:spPr bwMode="auto">
          <a:xfrm>
            <a:off x="3851920" y="116632"/>
            <a:ext cx="1872851" cy="1805817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AutoShape 2" descr="blob:https://web.whatsapp.com/9254aebf-d292-4293-a4c5-f5a993b625f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70958"/>
            <a:ext cx="1656184" cy="22082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251520" y="116632"/>
            <a:ext cx="33843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живом угол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ке </a:t>
            </a:r>
            <a:r>
              <a:rPr lang="ru-RU" dirty="0"/>
              <a:t>Эколого-биологического центра обитают множество мелких домашних животных</a:t>
            </a:r>
            <a:r>
              <a:rPr lang="ru-RU" dirty="0" smtClean="0"/>
              <a:t>. Учащиеся </a:t>
            </a:r>
            <a:r>
              <a:rPr lang="ru-RU" dirty="0"/>
              <a:t>с радостью ухаживают за </a:t>
            </a:r>
            <a:r>
              <a:rPr lang="ru-RU" dirty="0" smtClean="0"/>
              <a:t>пушистыми </a:t>
            </a:r>
            <a:r>
              <a:rPr lang="ru-RU" dirty="0"/>
              <a:t>друзьями. </a:t>
            </a:r>
            <a:endParaRPr lang="ru-RU" dirty="0" smtClean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75277"/>
            <a:ext cx="3119669" cy="233975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15090" r="21843" b="38763"/>
          <a:stretch/>
        </p:blipFill>
        <p:spPr bwMode="auto">
          <a:xfrm>
            <a:off x="3387957" y="5138539"/>
            <a:ext cx="3443674" cy="17194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3741642" y="1988033"/>
            <a:ext cx="29905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Кормление, уборка клеток, необходимые процедуры - это важные элементы занятий, на которых дети понимают, как живут и какого ухода требует домашнее животное. Ребята учатся ответственности за живое существо, которое приручили.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28521"/>
            <a:ext cx="1520556" cy="180047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7557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9" b="17853"/>
          <a:stretch/>
        </p:blipFill>
        <p:spPr bwMode="auto">
          <a:xfrm>
            <a:off x="0" y="-10120"/>
            <a:ext cx="91732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1855" y="8235"/>
            <a:ext cx="6912470" cy="13882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ts val="5000"/>
              </a:lnSpc>
            </a:pPr>
            <a:r>
              <a:rPr lang="ru-RU" sz="5400" b="1" cap="all" spc="0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anose="030F0702030302020204" pitchFamily="66" charset="0"/>
              </a:rPr>
              <a:t>Движение </a:t>
            </a:r>
          </a:p>
          <a:p>
            <a:pPr algn="ctr">
              <a:lnSpc>
                <a:spcPts val="5000"/>
              </a:lnSpc>
            </a:pPr>
            <a:r>
              <a:rPr lang="ru-RU" sz="5400" b="1" cap="all" spc="0" dirty="0" smtClean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anose="030F0702030302020204" pitchFamily="66" charset="0"/>
              </a:rPr>
              <a:t>Эко-волонтёров</a:t>
            </a:r>
            <a:endParaRPr lang="ru-RU" sz="5400" b="1" cap="all" spc="0" dirty="0">
              <a:ln>
                <a:solidFill>
                  <a:srgbClr val="00B050"/>
                </a:solidFill>
              </a:ln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4" y="4005064"/>
            <a:ext cx="2565400" cy="23845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61" y="1405478"/>
            <a:ext cx="2114690" cy="15860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4" t="21187" r="16992" b="36382"/>
          <a:stretch/>
        </p:blipFill>
        <p:spPr bwMode="auto">
          <a:xfrm>
            <a:off x="347784" y="1556792"/>
            <a:ext cx="2565400" cy="2108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r="10942" b="6429"/>
          <a:stretch/>
        </p:blipFill>
        <p:spPr bwMode="auto">
          <a:xfrm>
            <a:off x="6787657" y="3916908"/>
            <a:ext cx="1827684" cy="22874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14843" r="4402" b="10908"/>
          <a:stretch/>
        </p:blipFill>
        <p:spPr bwMode="auto">
          <a:xfrm>
            <a:off x="3416300" y="3280382"/>
            <a:ext cx="2933700" cy="1790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50" y="5197326"/>
            <a:ext cx="2015000" cy="15112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3059832" y="1392278"/>
            <a:ext cx="3528392" cy="18158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omic Sans MS" panose="030F0702030302020204" pitchFamily="66" charset="0"/>
              </a:rPr>
              <a:t>На базе </a:t>
            </a:r>
            <a:r>
              <a:rPr lang="ru-RU" sz="1600" dirty="0" smtClean="0">
                <a:latin typeface="Comic Sans MS" panose="030F0702030302020204" pitchFamily="66" charset="0"/>
              </a:rPr>
              <a:t>Центра </a:t>
            </a:r>
            <a:r>
              <a:rPr lang="ru-RU" sz="1600" dirty="0">
                <a:latin typeface="Comic Sans MS" panose="030F0702030302020204" pitchFamily="66" charset="0"/>
              </a:rPr>
              <a:t>создан добровольческий отряд </a:t>
            </a:r>
            <a:r>
              <a:rPr lang="ru-RU" sz="1600" dirty="0" smtClean="0">
                <a:latin typeface="Comic Sans MS" panose="030F0702030302020204" pitchFamily="66" charset="0"/>
              </a:rPr>
              <a:t>эко-волонтеров. </a:t>
            </a:r>
            <a:r>
              <a:rPr lang="ru-RU" sz="1600" dirty="0">
                <a:latin typeface="Comic Sans MS" panose="030F0702030302020204" pitchFamily="66" charset="0"/>
              </a:rPr>
              <a:t>Р</a:t>
            </a:r>
            <a:r>
              <a:rPr lang="ru-RU" sz="1600" dirty="0" smtClean="0">
                <a:latin typeface="Comic Sans MS" panose="030F0702030302020204" pitchFamily="66" charset="0"/>
              </a:rPr>
              <a:t>ебята </a:t>
            </a:r>
            <a:r>
              <a:rPr lang="ru-RU" sz="1600" dirty="0">
                <a:latin typeface="Comic Sans MS" panose="030F0702030302020204" pitchFamily="66" charset="0"/>
              </a:rPr>
              <a:t>участвуют в городских, региональных и всероссийских добровольческих </a:t>
            </a:r>
            <a:r>
              <a:rPr lang="ru-RU" sz="1600" dirty="0" smtClean="0">
                <a:latin typeface="Comic Sans MS" panose="030F0702030302020204" pitchFamily="66" charset="0"/>
              </a:rPr>
              <a:t>акциях и мероприятиях </a:t>
            </a:r>
            <a:r>
              <a:rPr lang="ru-RU" sz="1600" dirty="0">
                <a:latin typeface="Comic Sans MS" panose="030F0702030302020204" pitchFamily="66" charset="0"/>
              </a:rPr>
              <a:t>различной направленности. </a:t>
            </a:r>
          </a:p>
        </p:txBody>
      </p:sp>
    </p:spTree>
    <p:extLst>
      <p:ext uri="{BB962C8B-B14F-4D97-AF65-F5344CB8AC3E}">
        <p14:creationId xmlns:p14="http://schemas.microsoft.com/office/powerpoint/2010/main" val="96396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" y="0"/>
            <a:ext cx="91732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14751713"/>
              </p:ext>
            </p:extLst>
          </p:nvPr>
        </p:nvGraphicFramePr>
        <p:xfrm>
          <a:off x="755576" y="404664"/>
          <a:ext cx="763284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312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712" cy="6858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4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0"/>
            <a:ext cx="77501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1B3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Экологическое </a:t>
            </a:r>
            <a:r>
              <a:rPr lang="ru-RU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1B3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волонтерство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1B30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62" y="4353214"/>
            <a:ext cx="62015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Регулярные субботники в городской роще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 Красная весна</a:t>
            </a:r>
            <a:endParaRPr lang="ru-RU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8" name="Picture 4" descr="F:\DCIM\Фото телефона\P81002-1546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5"/>
          <a:stretch/>
        </p:blipFill>
        <p:spPr bwMode="auto">
          <a:xfrm rot="21403549">
            <a:off x="7133405" y="1642865"/>
            <a:ext cx="1973116" cy="230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8840"/>
            <a:ext cx="201622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7084" y="769441"/>
            <a:ext cx="52136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/>
                </a:solidFill>
              </a:rPr>
              <a:t>Очистка берегов рек и озер от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 антропогенного мусора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370" y="5373216"/>
            <a:ext cx="4333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Озеленение территории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3" descr="D:\G\ПЕДАГОГИ\Петрова\Фото\Attachments_ku-kuwe4ki@mail.ru_2019-10-23_17-24-50\IMG-20190921-WA0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01188">
            <a:off x="149267" y="1669743"/>
            <a:ext cx="2080892" cy="229195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" descr="E:\DCIM\P91018-1229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421481">
            <a:off x="4860032" y="1928722"/>
            <a:ext cx="1963787" cy="2364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7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1" presetClass="entr" presetSubtype="3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7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E:\DCIM\P90928-102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2940" cy="6858000"/>
          </a:xfrm>
          <a:prstGeom prst="rect">
            <a:avLst/>
          </a:prstGeom>
          <a:noFill/>
        </p:spPr>
      </p:pic>
      <p:pic>
        <p:nvPicPr>
          <p:cNvPr id="2053" name="Picture 5" descr="E:\WhatsApp\Media\WhatsApp Images\Sent\IMG-20190921-WA0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3299520" cy="2474640"/>
          </a:xfrm>
          <a:prstGeom prst="rect">
            <a:avLst/>
          </a:prstGeom>
          <a:noFill/>
        </p:spPr>
      </p:pic>
      <p:pic>
        <p:nvPicPr>
          <p:cNvPr id="2050" name="Picture 2" descr="E:\DCIM\P91014-123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4"/>
            <a:ext cx="5047207" cy="2839054"/>
          </a:xfrm>
          <a:prstGeom prst="rect">
            <a:avLst/>
          </a:prstGeom>
          <a:noFill/>
        </p:spPr>
      </p:pic>
      <p:pic>
        <p:nvPicPr>
          <p:cNvPr id="2051" name="Picture 3" descr="E:\WhatsApp\Media\WhatsApp Images\Sent\IMG-20190901-WA0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6449" y="3933056"/>
            <a:ext cx="3587551" cy="2690664"/>
          </a:xfrm>
          <a:prstGeom prst="rect">
            <a:avLst/>
          </a:prstGeom>
          <a:noFill/>
        </p:spPr>
      </p:pic>
      <p:pic>
        <p:nvPicPr>
          <p:cNvPr id="2052" name="Picture 4" descr="E:\WhatsApp\Media\WhatsApp Images\Sent\IMG-20190901-WA00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149080"/>
            <a:ext cx="3323861" cy="2492896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58" y="3695574"/>
            <a:ext cx="4711497" cy="26439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608" y="332656"/>
            <a:ext cx="7560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Событийное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волонтерство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5085184"/>
            <a:ext cx="6354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bg1"/>
                </a:solidFill>
              </a:rPr>
              <a:t>помощь в организации и проведении </a:t>
            </a:r>
          </a:p>
          <a:p>
            <a:pPr marL="285750" indent="-285750"/>
            <a:r>
              <a:rPr lang="ru-RU" sz="2800" dirty="0" smtClean="0">
                <a:solidFill>
                  <a:schemeClr val="bg1"/>
                </a:solidFill>
              </a:rPr>
              <a:t>различных мероприятий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80" y="3325797"/>
            <a:ext cx="2658368" cy="199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55" y="6736"/>
            <a:ext cx="1651632" cy="1651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3072804"/>
            <a:ext cx="39925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/>
              <a:t>организация и проведение  </a:t>
            </a:r>
          </a:p>
          <a:p>
            <a:r>
              <a:rPr lang="ru-RU" sz="2000" dirty="0" smtClean="0"/>
              <a:t>патриотических акций для </a:t>
            </a:r>
          </a:p>
          <a:p>
            <a:r>
              <a:rPr lang="ru-RU" sz="2000" dirty="0" smtClean="0"/>
              <a:t>учащихся и просвещение </a:t>
            </a:r>
          </a:p>
          <a:p>
            <a:r>
              <a:rPr lang="ru-RU" sz="2000" dirty="0" smtClean="0"/>
              <a:t>на улицах города.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Работа с детьми с ОВЗ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/>
              <a:t>Проведение тематических праздников</a:t>
            </a:r>
            <a:endParaRPr lang="ru-RU" sz="2000" dirty="0" smtClean="0"/>
          </a:p>
        </p:txBody>
      </p:sp>
      <p:pic>
        <p:nvPicPr>
          <p:cNvPr id="4" name="Picture 2" descr="C:\Users\ekolo\Desktop\Временное\Рез-ть 01.01-30.06.22\Сделано\52cb3973-9c66-4acb-880b-1c1fc08a01a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b="8612"/>
          <a:stretch/>
        </p:blipFill>
        <p:spPr bwMode="auto">
          <a:xfrm>
            <a:off x="4320976" y="6736"/>
            <a:ext cx="1703505" cy="306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kolo\Desktop\Временное\Рез-ть 01.01-30.06.22\Сделано\b9928835-ebd6-46e6-b662-bb516095af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2" y="465932"/>
            <a:ext cx="2034841" cy="242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kolo\Desktop\Временное\Рез-ть 01.01-30.06.22\Сделано\c68a90fe-a9d3-45cd-b061-88a251d1808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60" y="2468293"/>
            <a:ext cx="2031876" cy="440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kolo\Desktop\Временное\Рез-ть 01.01-30.06.22\Сделано\3fdcc33a-1c44-4bec-9263-090649f5c0bb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 r="25858"/>
          <a:stretch/>
        </p:blipFill>
        <p:spPr bwMode="auto">
          <a:xfrm>
            <a:off x="1907704" y="5020262"/>
            <a:ext cx="2673977" cy="18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kolo\Desktop\Временное\Рез-ть 01.01-30.06.22\Сделано\6535258d-ee44-4485-ab14-3ec117e5f4df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3" b="15503"/>
          <a:stretch/>
        </p:blipFill>
        <p:spPr bwMode="auto">
          <a:xfrm>
            <a:off x="6047177" y="6736"/>
            <a:ext cx="1578621" cy="306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_Пользователь\Desktop\С Телефона\Media\WhatsApp Images\IMG-20180417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5544616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476672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18958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90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173</Words>
  <Application>Microsoft Office PowerPoint</Application>
  <PresentationFormat>Экран (4:3)</PresentationFormat>
  <Paragraphs>39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ZAUCH</dc:creator>
  <cp:lastModifiedBy>ekologo-biolog@yandex.ru</cp:lastModifiedBy>
  <cp:revision>66</cp:revision>
  <dcterms:created xsi:type="dcterms:W3CDTF">2022-03-10T10:30:27Z</dcterms:created>
  <dcterms:modified xsi:type="dcterms:W3CDTF">2023-01-11T11:00:27Z</dcterms:modified>
</cp:coreProperties>
</file>