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brocentr10" TargetMode="External"/><Relationship Id="rId2" Type="http://schemas.openxmlformats.org/officeDocument/2006/relationships/hyperlink" Target="https://vk.com/olya_strelko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FUTURE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941168"/>
            <a:ext cx="5517232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Руководитель проекта:</a:t>
            </a:r>
            <a:br>
              <a:rPr lang="ru-RU" dirty="0" smtClean="0"/>
            </a:br>
            <a:r>
              <a:rPr lang="ru-RU" dirty="0" smtClean="0"/>
              <a:t>Стрелкова Ольга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 Петрозаводск</a:t>
            </a:r>
            <a:br>
              <a:rPr lang="ru-RU" dirty="0" smtClean="0"/>
            </a:br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7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02" y="1556792"/>
            <a:ext cx="4735438" cy="4620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Команда волонтеров Городского корпуса придумали </a:t>
            </a:r>
            <a:r>
              <a:rPr lang="ru-RU" dirty="0" err="1"/>
              <a:t>профориентационный</a:t>
            </a:r>
            <a:r>
              <a:rPr lang="ru-RU" dirty="0"/>
              <a:t> </a:t>
            </a:r>
            <a:r>
              <a:rPr lang="ru-RU" dirty="0" err="1"/>
              <a:t>квест</a:t>
            </a:r>
            <a:r>
              <a:rPr lang="ru-RU" dirty="0"/>
              <a:t>, опираясь на актуальные проблемы среди учащихся 8-11 классов, которые говорят о том, что современные занятия по профориентации в школе скучные и не дают полного представления о профессиях, а других событий практически не проводится в школе о знакомстве с профессиями. Поэтому команда волонтеров разработала игровой </a:t>
            </a:r>
            <a:r>
              <a:rPr lang="ru-RU" dirty="0" err="1"/>
              <a:t>квест</a:t>
            </a:r>
            <a:r>
              <a:rPr lang="ru-RU" dirty="0"/>
              <a:t>, который позволит познакомиться с разнообразными рабочими профессиями. </a:t>
            </a:r>
          </a:p>
        </p:txBody>
      </p:sp>
      <p:pic>
        <p:nvPicPr>
          <p:cNvPr id="4" name="Picture 2" descr="https://sun9-25.userapi.com/c850336/v850336492/c7f6f/O991c0mV8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18" y="170080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процессе прохождения станций </a:t>
            </a:r>
            <a:r>
              <a:rPr lang="ru-RU" dirty="0" err="1"/>
              <a:t>квеста</a:t>
            </a:r>
            <a:r>
              <a:rPr lang="ru-RU" dirty="0"/>
              <a:t> участники познакомятся с такими компетенциями как: кинолог, следователь, флорист, пожарный, строитель, </a:t>
            </a:r>
            <a:r>
              <a:rPr lang="ru-RU" dirty="0" err="1"/>
              <a:t>парихмахер</a:t>
            </a:r>
            <a:r>
              <a:rPr lang="ru-RU" dirty="0"/>
              <a:t> и с другими интересными профессиями. Во время проведения </a:t>
            </a:r>
            <a:r>
              <a:rPr lang="ru-RU" dirty="0" err="1"/>
              <a:t>квеста</a:t>
            </a:r>
            <a:r>
              <a:rPr lang="ru-RU" dirty="0"/>
              <a:t> участники разгадывают ребусы для того, что бы попасть на нужную станцию </a:t>
            </a:r>
            <a:r>
              <a:rPr lang="ru-RU" dirty="0" err="1"/>
              <a:t>квеста</a:t>
            </a:r>
            <a:r>
              <a:rPr lang="ru-RU" dirty="0"/>
              <a:t>, а на месте выполняют задание по профессии, например, создают будет из цветов, оперативно одевают костюм пожарного и изучают типы пожаров. Все это также развивает логическое мышление, оперативность принятия решений, вовлеченность работы в команде.</a:t>
            </a:r>
          </a:p>
          <a:p>
            <a:endParaRPr lang="ru-RU" dirty="0"/>
          </a:p>
        </p:txBody>
      </p:sp>
      <p:pic>
        <p:nvPicPr>
          <p:cNvPr id="1026" name="Picture 2" descr="https://sun9-58.userapi.com/c847018/v847018975/15f7c1/TAsbum7I1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25" y="620688"/>
            <a:ext cx="3623791" cy="24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3.userapi.com/c850336/v850336492/c801a/kh4sq6ZqXQ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672408" cy="27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0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УНИКАЛЬНОСТЬ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5365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Обычно в школах также проводятся </a:t>
            </a:r>
            <a:r>
              <a:rPr lang="ru-RU" sz="2300" dirty="0" err="1" smtClean="0"/>
              <a:t>профориентационные</a:t>
            </a:r>
            <a:r>
              <a:rPr lang="ru-RU" sz="2300" dirty="0" smtClean="0"/>
              <a:t> </a:t>
            </a:r>
            <a:r>
              <a:rPr lang="ru-RU" sz="2300" dirty="0"/>
              <a:t>презентации или уроки в формате сухих тестов. А в нашем проекте учащиеся могут в формате игры попробовать себя в роли рабочих и на практике проверить, на сколько подходит им та или иная профессия.</a:t>
            </a:r>
            <a:br>
              <a:rPr lang="ru-RU" sz="2300" dirty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У </a:t>
            </a:r>
            <a:r>
              <a:rPr lang="ru-RU" sz="2300" dirty="0"/>
              <a:t>нас представлены такие профессии о которых мало кто задумывается при выборе специальности, что придает особую уникальность данному проекту.</a:t>
            </a:r>
          </a:p>
        </p:txBody>
      </p:sp>
      <p:pic>
        <p:nvPicPr>
          <p:cNvPr id="2050" name="Picture 2" descr="https://sun9-54.userapi.com/c850336/v850336492/c80b4/fu8J3n_o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6184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ВОЛОНТЕРЫ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661248"/>
            <a:ext cx="788670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 организации проекта помогали 20 волонтеров, которые ранее прошли обучение в «школе волонтеров</a:t>
            </a:r>
            <a:r>
              <a:rPr lang="ru-RU" sz="2000" dirty="0" smtClean="0"/>
              <a:t>», некоторые продолжили обучение по программе «Городской корпус».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074" name="Picture 2" descr="https://sun9-31.userapi.com/c847018/v847018975/15f735/VIOWe5YWH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96752"/>
            <a:ext cx="66993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39491"/>
            <a:ext cx="8064896" cy="261850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100" dirty="0" smtClean="0"/>
              <a:t>В </a:t>
            </a:r>
            <a:r>
              <a:rPr lang="ru-RU" sz="2100" dirty="0" err="1"/>
              <a:t>квесте</a:t>
            </a:r>
            <a:r>
              <a:rPr lang="ru-RU" sz="2100" dirty="0"/>
              <a:t> приняло участие 20 команд по 5 школьников 14 - 17 лет в каждой из г. Петрозаводска и 2-х районов </a:t>
            </a:r>
            <a:r>
              <a:rPr lang="ru-RU" sz="2100" dirty="0" smtClean="0"/>
              <a:t>Карелии.</a:t>
            </a:r>
          </a:p>
          <a:p>
            <a:pPr marL="514350" indent="-514350">
              <a:buAutoNum type="arabicPeriod"/>
            </a:pPr>
            <a:r>
              <a:rPr lang="ru-RU" sz="2100" dirty="0" smtClean="0"/>
              <a:t>Участники </a:t>
            </a:r>
            <a:r>
              <a:rPr lang="ru-RU" sz="2100" dirty="0" err="1"/>
              <a:t>квеста</a:t>
            </a:r>
            <a:r>
              <a:rPr lang="ru-RU" sz="2100" dirty="0"/>
              <a:t> познакомились с 10 профессиями из разных </a:t>
            </a:r>
            <a:r>
              <a:rPr lang="ru-RU" sz="2100" dirty="0" err="1"/>
              <a:t>категорй</a:t>
            </a:r>
            <a:r>
              <a:rPr lang="ru-RU" sz="2100" dirty="0"/>
              <a:t> (Человек - человек, человек - техника, человек - знак, человек образ</a:t>
            </a:r>
            <a:r>
              <a:rPr lang="ru-RU" sz="2100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2100" dirty="0" smtClean="0"/>
              <a:t>В </a:t>
            </a:r>
            <a:r>
              <a:rPr lang="ru-RU" sz="2100" dirty="0"/>
              <a:t>организации проекта помогали 20 волонтеров, которые ранее прошли обучение в «школе волонтеров</a:t>
            </a:r>
            <a:r>
              <a:rPr lang="ru-RU" sz="2100" dirty="0" smtClean="0"/>
              <a:t>».</a:t>
            </a:r>
          </a:p>
          <a:p>
            <a:pPr marL="514350" indent="-514350">
              <a:buAutoNum type="arabicPeriod"/>
            </a:pPr>
            <a:r>
              <a:rPr lang="ru-RU" sz="2100" dirty="0" smtClean="0"/>
              <a:t>Сформирован </a:t>
            </a:r>
            <a:r>
              <a:rPr lang="ru-RU" sz="2100" dirty="0"/>
              <a:t>кейс с описанием всех станций </a:t>
            </a:r>
            <a:r>
              <a:rPr lang="ru-RU" sz="2100" dirty="0" err="1"/>
              <a:t>квеста</a:t>
            </a:r>
            <a:r>
              <a:rPr lang="ru-RU" sz="2100" dirty="0"/>
              <a:t> для того, чтобы подобный </a:t>
            </a:r>
            <a:r>
              <a:rPr lang="ru-RU" sz="2100" dirty="0" err="1"/>
              <a:t>квест</a:t>
            </a:r>
            <a:r>
              <a:rPr lang="ru-RU" sz="2100" dirty="0"/>
              <a:t> можно было провести в других </a:t>
            </a:r>
            <a:r>
              <a:rPr lang="ru-RU" sz="2100" dirty="0" smtClean="0"/>
              <a:t>городах.</a:t>
            </a:r>
          </a:p>
          <a:p>
            <a:pPr marL="514350" indent="-514350">
              <a:buAutoNum type="arabicPeriod"/>
            </a:pPr>
            <a:r>
              <a:rPr lang="ru-RU" sz="2100" dirty="0" smtClean="0"/>
              <a:t>По </a:t>
            </a:r>
            <a:r>
              <a:rPr lang="ru-RU" sz="2100" dirty="0"/>
              <a:t>просьбам участников </a:t>
            </a:r>
            <a:r>
              <a:rPr lang="ru-RU" sz="2100" dirty="0" err="1"/>
              <a:t>квест</a:t>
            </a:r>
            <a:r>
              <a:rPr lang="ru-RU" sz="2100" dirty="0"/>
              <a:t> был проведен еще 2 раза в рамках программы "</a:t>
            </a:r>
            <a:r>
              <a:rPr lang="ru-RU" sz="2100" dirty="0" err="1"/>
              <a:t>Доброкласс</a:t>
            </a:r>
            <a:r>
              <a:rPr lang="ru-RU" sz="2100" dirty="0"/>
              <a:t>" с определенными коррективами.</a:t>
            </a:r>
          </a:p>
          <a:p>
            <a:endParaRPr lang="ru-RU" dirty="0"/>
          </a:p>
        </p:txBody>
      </p:sp>
      <p:pic>
        <p:nvPicPr>
          <p:cNvPr id="1028" name="Picture 4" descr="https://sun9-47.userapi.com/c850336/v850336492/c803e/FULKGsTTIQ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1.userapi.com/c850336/v850336492/c7fc0/hC3NO6EIax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7032"/>
            <a:ext cx="3904307" cy="29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47200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КОНТАКТЫ КОМАНДЫ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Стрелкова Ольга, руководитель проекта</a:t>
            </a:r>
            <a:br>
              <a:rPr lang="ru-RU" sz="2400" dirty="0" smtClean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vk.com/olya_strelkova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3"/>
              </a:rPr>
              <a:t>https://vk.com/dobrocentr10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00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24</TotalTime>
  <Words>338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Тема5</vt:lpstr>
      <vt:lpstr>YOUR FUTURE</vt:lpstr>
      <vt:lpstr>О ПРОЕКТЕ</vt:lpstr>
      <vt:lpstr>Презентация PowerPoint</vt:lpstr>
      <vt:lpstr>УНИКАЛЬНОСТЬ</vt:lpstr>
      <vt:lpstr>ВОЛОНТЕРЫ ПРОЕКТА</vt:lpstr>
      <vt:lpstr>РЕЗУЛЬТАТЫ ПРОЕКТА</vt:lpstr>
      <vt:lpstr>КОНТАКТЫ КОМАНДЫ  Стрелкова Ольга, руководитель проекта https://vk.com/olya_strelkova https://vk.com/dobrocentr10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FUTURE</dc:title>
  <dc:creator>Ольга</dc:creator>
  <cp:lastModifiedBy>Анна</cp:lastModifiedBy>
  <cp:revision>4</cp:revision>
  <dcterms:created xsi:type="dcterms:W3CDTF">2020-04-28T20:06:43Z</dcterms:created>
  <dcterms:modified xsi:type="dcterms:W3CDTF">2020-04-28T20:44:49Z</dcterms:modified>
</cp:coreProperties>
</file>