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6000">
    <p:blinds dir="vert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ownloads\salt-velvet-gloss-&#1074;&#1076;&#1086;&#1093;&#1085;&#1086;&#1074;&#1083;&#1103;&#1102;&#1097;&#1080;&#1081;-&#1090;&#1088;&#1077;&#1082;-&#1076;&#1083;&#1103;-&#1087;&#1088;&#1077;&#1079;&#1077;&#1085;&#1090;&#1072;&#1094;&#1080;&#1080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Социальный проект </a:t>
            </a:r>
            <a:br>
              <a:rPr lang="ru-RU" dirty="0" smtClean="0"/>
            </a:br>
            <a:r>
              <a:rPr lang="ru-RU" dirty="0" smtClean="0"/>
              <a:t>«Твори добро»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861048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dirty="0" err="1" smtClean="0">
                <a:solidFill>
                  <a:schemeClr val="tx1"/>
                </a:solidFill>
              </a:rPr>
              <a:t>Симора</a:t>
            </a:r>
            <a:r>
              <a:rPr lang="ru-RU" dirty="0" smtClean="0">
                <a:solidFill>
                  <a:schemeClr val="tx1"/>
                </a:solidFill>
              </a:rPr>
              <a:t> Елена Леонидовна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 Лозинская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en-US" dirty="0" smtClean="0">
                <a:solidFill>
                  <a:schemeClr val="tx1"/>
                </a:solidFill>
              </a:rPr>
              <a:t>Non-Stop</a:t>
            </a:r>
            <a:r>
              <a:rPr lang="ru-RU" dirty="0" smtClean="0">
                <a:solidFill>
                  <a:schemeClr val="tx1"/>
                </a:solidFill>
              </a:rPr>
              <a:t>» УТРО РСМ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salt-velvet-gloss-вдохновляющий-трек-для-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AHQlCFPg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283177" cy="6212383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MvqAUdjU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332656"/>
            <a:ext cx="8162825" cy="6122119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Y41CXZAHj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776864" cy="6245793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_NjYjUy_O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60110"/>
            <a:ext cx="7992888" cy="5994666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BqZxp0f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424359"/>
            <a:ext cx="4522812" cy="6030416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aQpu9zhw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58836" cy="6194127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6FYiuGbj6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63164" cy="6122373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GSDolVbm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600399" cy="6405983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jUbaJyb0p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3593306" cy="6372365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QptyGedb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3518123" cy="6254441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nsiuC8FJjV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080760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lQYZj0Oh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332656"/>
            <a:ext cx="8162825" cy="6122119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VWE9clqY4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7557" y="476672"/>
            <a:ext cx="8004043" cy="6003032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kLxe4A6WW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7281" y="422412"/>
            <a:ext cx="8043151" cy="6032363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kHDM_KjYZ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6103"/>
            <a:ext cx="8064896" cy="6048672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NO76VjoC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271" y="296398"/>
            <a:ext cx="8211169" cy="6158377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8QZF7Os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2097"/>
            <a:ext cx="8136904" cy="6102678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tNjQujs90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260" y="170384"/>
            <a:ext cx="8379188" cy="6284391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42651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Хочешь быть счастливым, </a:t>
            </a:r>
            <a:r>
              <a:rPr lang="ru-RU" sz="4800" dirty="0" err="1" smtClean="0"/>
              <a:t>выучись</a:t>
            </a:r>
            <a:r>
              <a:rPr lang="ru-RU" sz="4800" dirty="0" smtClean="0"/>
              <a:t> сначала сострадать…</a:t>
            </a:r>
            <a:endParaRPr lang="ru-RU" sz="4800" dirty="0"/>
          </a:p>
        </p:txBody>
      </p:sp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_Yq0fh9Mw1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4666828" cy="6222437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Pp0yMvas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32" y="1124744"/>
            <a:ext cx="9091568" cy="5114007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cbq-qqz_Z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rUreLtLXG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67657"/>
            <a:ext cx="3816424" cy="6790343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WHssdSU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0079"/>
            <a:ext cx="8352928" cy="6264696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_H-mnpN6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8091"/>
            <a:ext cx="8208912" cy="6156684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Qm0E5Er4O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07181" cy="6230386"/>
          </a:xfrm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24</Words>
  <Application>Microsoft Office PowerPoint</Application>
  <PresentationFormat>Экран (4:3)</PresentationFormat>
  <Paragraphs>6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Социальный проект  «Твори добро»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«Твори добро»</dc:title>
  <dc:creator>Настя Холод</dc:creator>
  <cp:lastModifiedBy>ксюша</cp:lastModifiedBy>
  <cp:revision>9</cp:revision>
  <dcterms:created xsi:type="dcterms:W3CDTF">2018-09-18T16:26:48Z</dcterms:created>
  <dcterms:modified xsi:type="dcterms:W3CDTF">2020-04-29T10:55:42Z</dcterms:modified>
</cp:coreProperties>
</file>